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Override5.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theme/themeOverride6.xml" ContentType="application/vnd.openxmlformats-officedocument.themeOverrid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theme/themeOverride7.xml" ContentType="application/vnd.openxmlformats-officedocument.themeOverrid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0.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3.xml" ContentType="application/vnd.openxmlformats-officedocument.theme+xml"/>
  <Override PartName="/ppt/theme/themeOverride9.xml" ContentType="application/vnd.openxmlformats-officedocument.themeOverrid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theme/themeOverride10.xml" ContentType="application/vnd.openxmlformats-officedocument.themeOverr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theme/themeOverride11.xml" ContentType="application/vnd.openxmlformats-officedocument.themeOverride+xml"/>
  <Override PartName="/ppt/tags/tag139.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6.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7.xml" ContentType="application/vnd.openxmlformats-officedocument.them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9.xml" ContentType="application/vnd.openxmlformats-officedocument.them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0.xml" ContentType="application/vnd.openxmlformats-officedocument.them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1.xml" ContentType="application/vnd.openxmlformats-officedocument.them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22.xml" ContentType="application/vnd.openxmlformats-officedocument.them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23.xml" ContentType="application/vnd.openxmlformats-officedocument.them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24.xml" ContentType="application/vnd.openxmlformats-officedocument.them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heme/theme25.xml" ContentType="application/vnd.openxmlformats-officedocument.theme+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 id="2147483706" r:id="rId5"/>
    <p:sldMasterId id="2147483710" r:id="rId6"/>
    <p:sldMasterId id="2147483724" r:id="rId7"/>
    <p:sldMasterId id="2147483742" r:id="rId8"/>
    <p:sldMasterId id="2147483754" r:id="rId9"/>
    <p:sldMasterId id="2147483798" r:id="rId10"/>
    <p:sldMasterId id="2147483943" r:id="rId11"/>
    <p:sldMasterId id="2147483972" r:id="rId12"/>
    <p:sldMasterId id="2147483982" r:id="rId13"/>
    <p:sldMasterId id="2147484047" r:id="rId14"/>
    <p:sldMasterId id="2147484060" r:id="rId15"/>
    <p:sldMasterId id="2147484080" r:id="rId16"/>
    <p:sldMasterId id="2147484098" r:id="rId17"/>
    <p:sldMasterId id="2147484107" r:id="rId18"/>
    <p:sldMasterId id="2147484116" r:id="rId19"/>
    <p:sldMasterId id="2147484131" r:id="rId20"/>
    <p:sldMasterId id="2147484205" r:id="rId21"/>
    <p:sldMasterId id="2147484273" r:id="rId22"/>
    <p:sldMasterId id="2147484309" r:id="rId23"/>
    <p:sldMasterId id="2147484376" r:id="rId24"/>
    <p:sldMasterId id="2147484418" r:id="rId25"/>
    <p:sldMasterId id="2147484493" r:id="rId26"/>
    <p:sldMasterId id="2147484538" r:id="rId27"/>
  </p:sldMasterIdLst>
  <p:notesMasterIdLst>
    <p:notesMasterId r:id="rId84"/>
  </p:notesMasterIdLst>
  <p:handoutMasterIdLst>
    <p:handoutMasterId r:id="rId85"/>
  </p:handoutMasterIdLst>
  <p:sldIdLst>
    <p:sldId id="543" r:id="rId28"/>
    <p:sldId id="1785" r:id="rId29"/>
    <p:sldId id="1776" r:id="rId30"/>
    <p:sldId id="1882" r:id="rId31"/>
    <p:sldId id="1855" r:id="rId32"/>
    <p:sldId id="1864" r:id="rId33"/>
    <p:sldId id="1865" r:id="rId34"/>
    <p:sldId id="1866" r:id="rId35"/>
    <p:sldId id="1856" r:id="rId36"/>
    <p:sldId id="1857" r:id="rId37"/>
    <p:sldId id="1859" r:id="rId38"/>
    <p:sldId id="1860" r:id="rId39"/>
    <p:sldId id="1867" r:id="rId40"/>
    <p:sldId id="1868" r:id="rId41"/>
    <p:sldId id="1870" r:id="rId42"/>
    <p:sldId id="1871" r:id="rId43"/>
    <p:sldId id="1858" r:id="rId44"/>
    <p:sldId id="1861" r:id="rId45"/>
    <p:sldId id="1863" r:id="rId46"/>
    <p:sldId id="1872" r:id="rId47"/>
    <p:sldId id="1873" r:id="rId48"/>
    <p:sldId id="1853" r:id="rId49"/>
    <p:sldId id="1850" r:id="rId50"/>
    <p:sldId id="1847" r:id="rId51"/>
    <p:sldId id="1881" r:id="rId52"/>
    <p:sldId id="1815" r:id="rId53"/>
    <p:sldId id="1843" r:id="rId54"/>
    <p:sldId id="1849" r:id="rId55"/>
    <p:sldId id="1851" r:id="rId56"/>
    <p:sldId id="1852" r:id="rId57"/>
    <p:sldId id="1848" r:id="rId58"/>
    <p:sldId id="1875" r:id="rId59"/>
    <p:sldId id="1880" r:id="rId60"/>
    <p:sldId id="1878" r:id="rId61"/>
    <p:sldId id="1838" r:id="rId62"/>
    <p:sldId id="1879" r:id="rId63"/>
    <p:sldId id="1862" r:id="rId64"/>
    <p:sldId id="1816" r:id="rId65"/>
    <p:sldId id="1876" r:id="rId66"/>
    <p:sldId id="1884" r:id="rId67"/>
    <p:sldId id="1885" r:id="rId68"/>
    <p:sldId id="1800" r:id="rId69"/>
    <p:sldId id="1781" r:id="rId70"/>
    <p:sldId id="1814" r:id="rId71"/>
    <p:sldId id="1883" r:id="rId72"/>
    <p:sldId id="1818" r:id="rId73"/>
    <p:sldId id="1819" r:id="rId74"/>
    <p:sldId id="1820" r:id="rId75"/>
    <p:sldId id="1823" r:id="rId76"/>
    <p:sldId id="1824" r:id="rId77"/>
    <p:sldId id="1825" r:id="rId78"/>
    <p:sldId id="1826" r:id="rId79"/>
    <p:sldId id="1877" r:id="rId80"/>
    <p:sldId id="1827" r:id="rId81"/>
    <p:sldId id="1828" r:id="rId82"/>
    <p:sldId id="1830" r:id="rId83"/>
  </p:sldIdLst>
  <p:sldSz cx="12192000" cy="6858000"/>
  <p:notesSz cx="7010400" cy="9296400"/>
  <p:defaultTextStyle>
    <a:defPPr>
      <a:defRPr lang="en-US"/>
    </a:defPPr>
    <a:lvl1pPr marL="0" algn="l" defTabSz="914253" rtl="0" eaLnBrk="1" latinLnBrk="0" hangingPunct="1">
      <a:defRPr sz="1800" kern="1200">
        <a:solidFill>
          <a:schemeClr val="tx1"/>
        </a:solidFill>
        <a:latin typeface="+mn-lt"/>
        <a:ea typeface="+mn-ea"/>
        <a:cs typeface="+mn-cs"/>
      </a:defRPr>
    </a:lvl1pPr>
    <a:lvl2pPr marL="457127" algn="l" defTabSz="914253" rtl="0" eaLnBrk="1" latinLnBrk="0" hangingPunct="1">
      <a:defRPr sz="1800" kern="1200">
        <a:solidFill>
          <a:schemeClr val="tx1"/>
        </a:solidFill>
        <a:latin typeface="+mn-lt"/>
        <a:ea typeface="+mn-ea"/>
        <a:cs typeface="+mn-cs"/>
      </a:defRPr>
    </a:lvl2pPr>
    <a:lvl3pPr marL="914253" algn="l" defTabSz="914253" rtl="0" eaLnBrk="1" latinLnBrk="0" hangingPunct="1">
      <a:defRPr sz="1800" kern="1200">
        <a:solidFill>
          <a:schemeClr val="tx1"/>
        </a:solidFill>
        <a:latin typeface="+mn-lt"/>
        <a:ea typeface="+mn-ea"/>
        <a:cs typeface="+mn-cs"/>
      </a:defRPr>
    </a:lvl3pPr>
    <a:lvl4pPr marL="1371380" algn="l" defTabSz="914253" rtl="0" eaLnBrk="1" latinLnBrk="0" hangingPunct="1">
      <a:defRPr sz="1800" kern="1200">
        <a:solidFill>
          <a:schemeClr val="tx1"/>
        </a:solidFill>
        <a:latin typeface="+mn-lt"/>
        <a:ea typeface="+mn-ea"/>
        <a:cs typeface="+mn-cs"/>
      </a:defRPr>
    </a:lvl4pPr>
    <a:lvl5pPr marL="1828507" algn="l" defTabSz="914253" rtl="0" eaLnBrk="1" latinLnBrk="0" hangingPunct="1">
      <a:defRPr sz="1800" kern="1200">
        <a:solidFill>
          <a:schemeClr val="tx1"/>
        </a:solidFill>
        <a:latin typeface="+mn-lt"/>
        <a:ea typeface="+mn-ea"/>
        <a:cs typeface="+mn-cs"/>
      </a:defRPr>
    </a:lvl5pPr>
    <a:lvl6pPr marL="2285633" algn="l" defTabSz="914253" rtl="0" eaLnBrk="1" latinLnBrk="0" hangingPunct="1">
      <a:defRPr sz="1800" kern="1200">
        <a:solidFill>
          <a:schemeClr val="tx1"/>
        </a:solidFill>
        <a:latin typeface="+mn-lt"/>
        <a:ea typeface="+mn-ea"/>
        <a:cs typeface="+mn-cs"/>
      </a:defRPr>
    </a:lvl6pPr>
    <a:lvl7pPr marL="2742760" algn="l" defTabSz="914253" rtl="0" eaLnBrk="1" latinLnBrk="0" hangingPunct="1">
      <a:defRPr sz="1800" kern="1200">
        <a:solidFill>
          <a:schemeClr val="tx1"/>
        </a:solidFill>
        <a:latin typeface="+mn-lt"/>
        <a:ea typeface="+mn-ea"/>
        <a:cs typeface="+mn-cs"/>
      </a:defRPr>
    </a:lvl7pPr>
    <a:lvl8pPr marL="3199887" algn="l" defTabSz="914253" rtl="0" eaLnBrk="1" latinLnBrk="0" hangingPunct="1">
      <a:defRPr sz="1800" kern="1200">
        <a:solidFill>
          <a:schemeClr val="tx1"/>
        </a:solidFill>
        <a:latin typeface="+mn-lt"/>
        <a:ea typeface="+mn-ea"/>
        <a:cs typeface="+mn-cs"/>
      </a:defRPr>
    </a:lvl8pPr>
    <a:lvl9pPr marL="3657013" algn="l" defTabSz="9142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redo, Karla Joana [CCC-OT_LTM]" initials="PKJ[" lastIdx="11" clrIdx="0"/>
  <p:cmAuthor id="1" name="Kurchenko, Ekaterina" initials="KE" lastIdx="4" clrIdx="1"/>
  <p:cmAuthor id="2" name="Cano, Paola [GCB-RTLB]" initials="CP[" lastIdx="4" clrIdx="4"/>
  <p:cmAuthor id="3" name="Dusermex" initials="D" lastIdx="1" clrIdx="3"/>
  <p:cmAuthor id="4" name="Peredo, Karla Joana [GCB-OT]" initials="PKJ[" lastIdx="1" clrIdx="5"/>
  <p:cmAuthor id="5" name="Hernandez, Ana (MX - Mexico)" initials="HA(-M" lastIdx="2"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B7"/>
    <a:srgbClr val="C5277F"/>
    <a:srgbClr val="0079D1"/>
    <a:srgbClr val="F26F27"/>
    <a:srgbClr val="87CBD8"/>
    <a:srgbClr val="EE4328"/>
    <a:srgbClr val="F36F26"/>
    <a:srgbClr val="85CCD9"/>
    <a:srgbClr val="7B184F"/>
    <a:srgbClr val="EE42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8" autoAdjust="0"/>
    <p:restoredTop sz="90882" autoAdjust="0"/>
  </p:normalViewPr>
  <p:slideViewPr>
    <p:cSldViewPr snapToGrid="0" snapToObjects="1">
      <p:cViewPr>
        <p:scale>
          <a:sx n="150" d="100"/>
          <a:sy n="150" d="100"/>
        </p:scale>
        <p:origin x="504" y="14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78" d="100"/>
          <a:sy n="78" d="100"/>
        </p:scale>
        <p:origin x="20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slide" Target="slides/slide52.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slide" Target="slides/slide42.xml"/><Relationship Id="rId77" Type="http://schemas.openxmlformats.org/officeDocument/2006/relationships/slide" Target="slides/slide50.xml"/><Relationship Id="rId8" Type="http://schemas.openxmlformats.org/officeDocument/2006/relationships/slideMaster" Target="slideMasters/slideMaster5.xml"/><Relationship Id="rId51" Type="http://schemas.openxmlformats.org/officeDocument/2006/relationships/slide" Target="slides/slide24.xml"/><Relationship Id="rId72" Type="http://schemas.openxmlformats.org/officeDocument/2006/relationships/slide" Target="slides/slide45.xml"/><Relationship Id="rId80" Type="http://schemas.openxmlformats.org/officeDocument/2006/relationships/slide" Target="slides/slide53.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slide" Target="slides/slide56.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7" Type="http://schemas.openxmlformats.org/officeDocument/2006/relationships/slideMaster" Target="slideMasters/slideMaster4.xml"/><Relationship Id="rId71" Type="http://schemas.openxmlformats.org/officeDocument/2006/relationships/slide" Target="slides/slide44.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slideMaster" Target="slideMasters/slideMaster21.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presProps" Target="presProps.xml"/><Relationship Id="rId61" Type="http://schemas.openxmlformats.org/officeDocument/2006/relationships/slide" Target="slides/slide34.xml"/><Relationship Id="rId82" Type="http://schemas.openxmlformats.org/officeDocument/2006/relationships/slide" Target="slides/slide55.xml"/><Relationship Id="rId19" Type="http://schemas.openxmlformats.org/officeDocument/2006/relationships/slideMaster" Target="slideMasters/slideMaster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4B3BEBB-2B3E-2044-94C4-AD43D5BFFC3B}" type="datetimeFigureOut">
              <a:rPr lang="en-US" smtClean="0"/>
              <a:t>8/7/19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6F95C16-7D9F-B24D-929D-2F4D68B8DACE}" type="slidenum">
              <a:rPr lang="en-US" smtClean="0"/>
              <a:t>‹#›</a:t>
            </a:fld>
            <a:endParaRPr lang="en-US"/>
          </a:p>
        </p:txBody>
      </p:sp>
    </p:spTree>
    <p:extLst>
      <p:ext uri="{BB962C8B-B14F-4D97-AF65-F5344CB8AC3E}">
        <p14:creationId xmlns:p14="http://schemas.microsoft.com/office/powerpoint/2010/main" val="780894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4653ED-03D2-7542-AE1B-FB47779A335F}" type="datetimeFigureOut">
              <a:rPr lang="en-US" smtClean="0"/>
              <a:t>8/7/19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6AFAD0A-972D-3147-9D91-3BAFCEED8135}" type="slidenum">
              <a:rPr lang="en-US" smtClean="0"/>
              <a:t>‹#›</a:t>
            </a:fld>
            <a:endParaRPr lang="en-US"/>
          </a:p>
        </p:txBody>
      </p:sp>
    </p:spTree>
    <p:extLst>
      <p:ext uri="{BB962C8B-B14F-4D97-AF65-F5344CB8AC3E}">
        <p14:creationId xmlns:p14="http://schemas.microsoft.com/office/powerpoint/2010/main" val="1082102548"/>
      </p:ext>
    </p:extLst>
  </p:cSld>
  <p:clrMap bg1="lt1" tx1="dk1" bg2="lt2" tx2="dk2" accent1="accent1" accent2="accent2" accent3="accent3" accent4="accent4" accent5="accent5" accent6="accent6" hlink="hlink" folHlink="folHlink"/>
  <p:notesStyle>
    <a:lvl1pPr marL="0" algn="l" defTabSz="914253" rtl="0" eaLnBrk="1" latinLnBrk="0" hangingPunct="1">
      <a:defRPr sz="1200" kern="1200">
        <a:solidFill>
          <a:schemeClr val="tx1"/>
        </a:solidFill>
        <a:latin typeface="+mn-lt"/>
        <a:ea typeface="+mn-ea"/>
        <a:cs typeface="+mn-cs"/>
      </a:defRPr>
    </a:lvl1pPr>
    <a:lvl2pPr marL="457127" algn="l" defTabSz="914253" rtl="0" eaLnBrk="1" latinLnBrk="0" hangingPunct="1">
      <a:defRPr sz="1200" kern="1200">
        <a:solidFill>
          <a:schemeClr val="tx1"/>
        </a:solidFill>
        <a:latin typeface="+mn-lt"/>
        <a:ea typeface="+mn-ea"/>
        <a:cs typeface="+mn-cs"/>
      </a:defRPr>
    </a:lvl2pPr>
    <a:lvl3pPr marL="914253" algn="l" defTabSz="914253" rtl="0" eaLnBrk="1" latinLnBrk="0" hangingPunct="1">
      <a:defRPr sz="1200" kern="1200">
        <a:solidFill>
          <a:schemeClr val="tx1"/>
        </a:solidFill>
        <a:latin typeface="+mn-lt"/>
        <a:ea typeface="+mn-ea"/>
        <a:cs typeface="+mn-cs"/>
      </a:defRPr>
    </a:lvl3pPr>
    <a:lvl4pPr marL="1371380" algn="l" defTabSz="914253" rtl="0" eaLnBrk="1" latinLnBrk="0" hangingPunct="1">
      <a:defRPr sz="1200" kern="1200">
        <a:solidFill>
          <a:schemeClr val="tx1"/>
        </a:solidFill>
        <a:latin typeface="+mn-lt"/>
        <a:ea typeface="+mn-ea"/>
        <a:cs typeface="+mn-cs"/>
      </a:defRPr>
    </a:lvl4pPr>
    <a:lvl5pPr marL="1828507" algn="l" defTabSz="914253" rtl="0" eaLnBrk="1" latinLnBrk="0" hangingPunct="1">
      <a:defRPr sz="1200" kern="1200">
        <a:solidFill>
          <a:schemeClr val="tx1"/>
        </a:solidFill>
        <a:latin typeface="+mn-lt"/>
        <a:ea typeface="+mn-ea"/>
        <a:cs typeface="+mn-cs"/>
      </a:defRPr>
    </a:lvl5pPr>
    <a:lvl6pPr marL="2285633" algn="l" defTabSz="914253" rtl="0" eaLnBrk="1" latinLnBrk="0" hangingPunct="1">
      <a:defRPr sz="1200" kern="1200">
        <a:solidFill>
          <a:schemeClr val="tx1"/>
        </a:solidFill>
        <a:latin typeface="+mn-lt"/>
        <a:ea typeface="+mn-ea"/>
        <a:cs typeface="+mn-cs"/>
      </a:defRPr>
    </a:lvl6pPr>
    <a:lvl7pPr marL="2742760" algn="l" defTabSz="914253" rtl="0" eaLnBrk="1" latinLnBrk="0" hangingPunct="1">
      <a:defRPr sz="1200" kern="1200">
        <a:solidFill>
          <a:schemeClr val="tx1"/>
        </a:solidFill>
        <a:latin typeface="+mn-lt"/>
        <a:ea typeface="+mn-ea"/>
        <a:cs typeface="+mn-cs"/>
      </a:defRPr>
    </a:lvl7pPr>
    <a:lvl8pPr marL="3199887" algn="l" defTabSz="914253" rtl="0" eaLnBrk="1" latinLnBrk="0" hangingPunct="1">
      <a:defRPr sz="1200" kern="1200">
        <a:solidFill>
          <a:schemeClr val="tx1"/>
        </a:solidFill>
        <a:latin typeface="+mn-lt"/>
        <a:ea typeface="+mn-ea"/>
        <a:cs typeface="+mn-cs"/>
      </a:defRPr>
    </a:lvl8pPr>
    <a:lvl9pPr marL="3657013" algn="l" defTabSz="91425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32.vml"/><Relationship Id="rId6" Type="http://schemas.openxmlformats.org/officeDocument/2006/relationships/image" Target="../media/image5.emf"/><Relationship Id="rId5" Type="http://schemas.openxmlformats.org/officeDocument/2006/relationships/oleObject" Target="../embeddings/oleObject32.bin"/><Relationship Id="rId4"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2.xml"/><Relationship Id="rId1" Type="http://schemas.openxmlformats.org/officeDocument/2006/relationships/vmlDrawing" Target="../drawings/vmlDrawing33.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5.vml"/><Relationship Id="rId6" Type="http://schemas.openxmlformats.org/officeDocument/2006/relationships/image" Target="../media/image5.emf"/><Relationship Id="rId5" Type="http://schemas.openxmlformats.org/officeDocument/2006/relationships/oleObject" Target="../embeddings/oleObject35.bin"/><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oleObject" Target="../embeddings/oleObject36.bin"/><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7.vml"/><Relationship Id="rId6" Type="http://schemas.openxmlformats.org/officeDocument/2006/relationships/image" Target="../media/image5.emf"/><Relationship Id="rId5" Type="http://schemas.openxmlformats.org/officeDocument/2006/relationships/oleObject" Target="../embeddings/oleObject37.bin"/><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61.xml"/><Relationship Id="rId1" Type="http://schemas.openxmlformats.org/officeDocument/2006/relationships/vmlDrawing" Target="../drawings/vmlDrawing3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38.bin"/></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3.xml"/><Relationship Id="rId7" Type="http://schemas.openxmlformats.org/officeDocument/2006/relationships/image" Target="../media/image6.jpeg"/><Relationship Id="rId2" Type="http://schemas.openxmlformats.org/officeDocument/2006/relationships/tags" Target="../tags/tag62.xml"/><Relationship Id="rId1" Type="http://schemas.openxmlformats.org/officeDocument/2006/relationships/vmlDrawing" Target="../drawings/vmlDrawing39.vml"/><Relationship Id="rId6" Type="http://schemas.openxmlformats.org/officeDocument/2006/relationships/image" Target="../media/image5.emf"/><Relationship Id="rId5" Type="http://schemas.openxmlformats.org/officeDocument/2006/relationships/oleObject" Target="../embeddings/oleObject39.bin"/><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5.emf"/><Relationship Id="rId5" Type="http://schemas.openxmlformats.org/officeDocument/2006/relationships/oleObject" Target="../embeddings/oleObject40.bin"/><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41.vml"/><Relationship Id="rId6" Type="http://schemas.openxmlformats.org/officeDocument/2006/relationships/image" Target="../media/image5.emf"/><Relationship Id="rId5" Type="http://schemas.openxmlformats.org/officeDocument/2006/relationships/oleObject" Target="../embeddings/oleObject41.bin"/><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8.xml"/><Relationship Id="rId1" Type="http://schemas.openxmlformats.org/officeDocument/2006/relationships/vmlDrawing" Target="../drawings/vmlDrawing42.vml"/><Relationship Id="rId5" Type="http://schemas.openxmlformats.org/officeDocument/2006/relationships/image" Target="../media/image5.emf"/><Relationship Id="rId4" Type="http://schemas.openxmlformats.org/officeDocument/2006/relationships/oleObject" Target="../embeddings/oleObject42.bin"/></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3.png"/><Relationship Id="rId2" Type="http://schemas.openxmlformats.org/officeDocument/2006/relationships/tags" Target="../tags/tag69.xml"/><Relationship Id="rId1" Type="http://schemas.openxmlformats.org/officeDocument/2006/relationships/vmlDrawing" Target="../drawings/vmlDrawing43.vml"/><Relationship Id="rId6" Type="http://schemas.openxmlformats.org/officeDocument/2006/relationships/image" Target="../media/image5.emf"/><Relationship Id="rId5" Type="http://schemas.openxmlformats.org/officeDocument/2006/relationships/oleObject" Target="../embeddings/oleObject43.bin"/><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3.png"/><Relationship Id="rId2" Type="http://schemas.openxmlformats.org/officeDocument/2006/relationships/tags" Target="../tags/tag71.xml"/><Relationship Id="rId1" Type="http://schemas.openxmlformats.org/officeDocument/2006/relationships/vmlDrawing" Target="../drawings/vmlDrawing44.vml"/><Relationship Id="rId6" Type="http://schemas.openxmlformats.org/officeDocument/2006/relationships/image" Target="../media/image5.emf"/><Relationship Id="rId5" Type="http://schemas.openxmlformats.org/officeDocument/2006/relationships/oleObject" Target="../embeddings/oleObject44.bin"/><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3.png"/><Relationship Id="rId2" Type="http://schemas.openxmlformats.org/officeDocument/2006/relationships/tags" Target="../tags/tag73.xml"/><Relationship Id="rId1" Type="http://schemas.openxmlformats.org/officeDocument/2006/relationships/vmlDrawing" Target="../drawings/vmlDrawing45.vml"/><Relationship Id="rId6" Type="http://schemas.openxmlformats.org/officeDocument/2006/relationships/image" Target="../media/image5.emf"/><Relationship Id="rId5" Type="http://schemas.openxmlformats.org/officeDocument/2006/relationships/oleObject" Target="../embeddings/oleObject45.bin"/><Relationship Id="rId4"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pn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5.emf"/><Relationship Id="rId5" Type="http://schemas.openxmlformats.org/officeDocument/2006/relationships/oleObject" Target="../embeddings/oleObject46.bin"/><Relationship Id="rId4"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3.png"/><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3.png"/><Relationship Id="rId2" Type="http://schemas.openxmlformats.org/officeDocument/2006/relationships/tags" Target="../tags/tag79.xml"/><Relationship Id="rId1" Type="http://schemas.openxmlformats.org/officeDocument/2006/relationships/vmlDrawing" Target="../drawings/vmlDrawing48.vml"/><Relationship Id="rId6" Type="http://schemas.openxmlformats.org/officeDocument/2006/relationships/image" Target="../media/image5.emf"/><Relationship Id="rId5" Type="http://schemas.openxmlformats.org/officeDocument/2006/relationships/oleObject" Target="../embeddings/oleObject48.bin"/><Relationship Id="rId4"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4.png"/><Relationship Id="rId2" Type="http://schemas.openxmlformats.org/officeDocument/2006/relationships/tags" Target="../tags/tag81.xml"/><Relationship Id="rId1" Type="http://schemas.openxmlformats.org/officeDocument/2006/relationships/vmlDrawing" Target="../drawings/vmlDrawing49.vml"/><Relationship Id="rId6" Type="http://schemas.openxmlformats.org/officeDocument/2006/relationships/image" Target="../media/image5.emf"/><Relationship Id="rId5" Type="http://schemas.openxmlformats.org/officeDocument/2006/relationships/oleObject" Target="../embeddings/oleObject49.bin"/><Relationship Id="rId4"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vmlDrawing" Target="../drawings/vmlDrawing50.vml"/><Relationship Id="rId6" Type="http://schemas.openxmlformats.org/officeDocument/2006/relationships/image" Target="../media/image5.emf"/><Relationship Id="rId5" Type="http://schemas.openxmlformats.org/officeDocument/2006/relationships/oleObject" Target="../embeddings/oleObject50.bin"/><Relationship Id="rId4"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16.png"/><Relationship Id="rId2" Type="http://schemas.openxmlformats.org/officeDocument/2006/relationships/tags" Target="../tags/tag85.xml"/><Relationship Id="rId1" Type="http://schemas.openxmlformats.org/officeDocument/2006/relationships/vmlDrawing" Target="../drawings/vmlDrawing51.vml"/><Relationship Id="rId6" Type="http://schemas.openxmlformats.org/officeDocument/2006/relationships/image" Target="../media/image5.emf"/><Relationship Id="rId5" Type="http://schemas.openxmlformats.org/officeDocument/2006/relationships/oleObject" Target="../embeddings/oleObject51.bin"/><Relationship Id="rId4"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5.png"/><Relationship Id="rId2" Type="http://schemas.openxmlformats.org/officeDocument/2006/relationships/tags" Target="../tags/tag87.xml"/><Relationship Id="rId1" Type="http://schemas.openxmlformats.org/officeDocument/2006/relationships/vmlDrawing" Target="../drawings/vmlDrawing52.vml"/><Relationship Id="rId6" Type="http://schemas.openxmlformats.org/officeDocument/2006/relationships/image" Target="../media/image5.emf"/><Relationship Id="rId5" Type="http://schemas.openxmlformats.org/officeDocument/2006/relationships/oleObject" Target="../embeddings/oleObject52.bin"/><Relationship Id="rId4"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4.png"/><Relationship Id="rId2" Type="http://schemas.openxmlformats.org/officeDocument/2006/relationships/tags" Target="../tags/tag89.xml"/><Relationship Id="rId1" Type="http://schemas.openxmlformats.org/officeDocument/2006/relationships/vmlDrawing" Target="../drawings/vmlDrawing53.vml"/><Relationship Id="rId6" Type="http://schemas.openxmlformats.org/officeDocument/2006/relationships/image" Target="../media/image5.emf"/><Relationship Id="rId5" Type="http://schemas.openxmlformats.org/officeDocument/2006/relationships/oleObject" Target="../embeddings/oleObject53.bin"/><Relationship Id="rId4"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15.png"/><Relationship Id="rId2" Type="http://schemas.openxmlformats.org/officeDocument/2006/relationships/tags" Target="../tags/tag91.xml"/><Relationship Id="rId1" Type="http://schemas.openxmlformats.org/officeDocument/2006/relationships/vmlDrawing" Target="../drawings/vmlDrawing54.vml"/><Relationship Id="rId6" Type="http://schemas.openxmlformats.org/officeDocument/2006/relationships/image" Target="../media/image5.emf"/><Relationship Id="rId5" Type="http://schemas.openxmlformats.org/officeDocument/2006/relationships/oleObject" Target="../embeddings/oleObject54.bin"/><Relationship Id="rId4"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4.png"/><Relationship Id="rId2" Type="http://schemas.openxmlformats.org/officeDocument/2006/relationships/tags" Target="../tags/tag93.xml"/><Relationship Id="rId1" Type="http://schemas.openxmlformats.org/officeDocument/2006/relationships/vmlDrawing" Target="../drawings/vmlDrawing55.vml"/><Relationship Id="rId6" Type="http://schemas.openxmlformats.org/officeDocument/2006/relationships/image" Target="../media/image5.emf"/><Relationship Id="rId5" Type="http://schemas.openxmlformats.org/officeDocument/2006/relationships/oleObject" Target="../embeddings/oleObject55.bin"/><Relationship Id="rId4"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5.png"/><Relationship Id="rId2" Type="http://schemas.openxmlformats.org/officeDocument/2006/relationships/tags" Target="../tags/tag95.xml"/><Relationship Id="rId1" Type="http://schemas.openxmlformats.org/officeDocument/2006/relationships/vmlDrawing" Target="../drawings/vmlDrawing56.vml"/><Relationship Id="rId6" Type="http://schemas.openxmlformats.org/officeDocument/2006/relationships/image" Target="../media/image5.emf"/><Relationship Id="rId5" Type="http://schemas.openxmlformats.org/officeDocument/2006/relationships/oleObject" Target="../embeddings/oleObject56.bin"/><Relationship Id="rId4"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57.vml"/><Relationship Id="rId6" Type="http://schemas.openxmlformats.org/officeDocument/2006/relationships/image" Target="../media/image5.emf"/><Relationship Id="rId5" Type="http://schemas.openxmlformats.org/officeDocument/2006/relationships/oleObject" Target="../embeddings/oleObject57.bin"/><Relationship Id="rId4"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8.vml"/><Relationship Id="rId6" Type="http://schemas.openxmlformats.org/officeDocument/2006/relationships/image" Target="../media/image5.emf"/><Relationship Id="rId5" Type="http://schemas.openxmlformats.org/officeDocument/2006/relationships/oleObject" Target="../embeddings/oleObject58.bin"/><Relationship Id="rId4"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01.xml"/><Relationship Id="rId1" Type="http://schemas.openxmlformats.org/officeDocument/2006/relationships/vmlDrawing" Target="../drawings/vmlDrawing5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59.bin"/></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60.bin"/><Relationship Id="rId4"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14.png"/><Relationship Id="rId2" Type="http://schemas.openxmlformats.org/officeDocument/2006/relationships/tags" Target="../tags/tag104.xml"/><Relationship Id="rId1" Type="http://schemas.openxmlformats.org/officeDocument/2006/relationships/vmlDrawing" Target="../drawings/vmlDrawing61.vml"/><Relationship Id="rId6" Type="http://schemas.openxmlformats.org/officeDocument/2006/relationships/image" Target="../media/image5.emf"/><Relationship Id="rId5" Type="http://schemas.openxmlformats.org/officeDocument/2006/relationships/oleObject" Target="../embeddings/oleObject61.bin"/><Relationship Id="rId4"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vmlDrawing" Target="../drawings/vmlDrawing62.vml"/><Relationship Id="rId6" Type="http://schemas.openxmlformats.org/officeDocument/2006/relationships/image" Target="../media/image5.emf"/><Relationship Id="rId5" Type="http://schemas.openxmlformats.org/officeDocument/2006/relationships/oleObject" Target="../embeddings/oleObject62.bin"/><Relationship Id="rId4"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vmlDrawing" Target="../drawings/vmlDrawing63.vml"/><Relationship Id="rId6" Type="http://schemas.openxmlformats.org/officeDocument/2006/relationships/image" Target="../media/image5.emf"/><Relationship Id="rId5" Type="http://schemas.openxmlformats.org/officeDocument/2006/relationships/oleObject" Target="../embeddings/oleObject63.bin"/><Relationship Id="rId4"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4.vml"/><Relationship Id="rId6" Type="http://schemas.openxmlformats.org/officeDocument/2006/relationships/image" Target="../media/image5.emf"/><Relationship Id="rId5" Type="http://schemas.openxmlformats.org/officeDocument/2006/relationships/oleObject" Target="../embeddings/oleObject64.bin"/><Relationship Id="rId4"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9.jpeg"/><Relationship Id="rId2" Type="http://schemas.openxmlformats.org/officeDocument/2006/relationships/tags" Target="../tags/tag113.xml"/><Relationship Id="rId1" Type="http://schemas.openxmlformats.org/officeDocument/2006/relationships/vmlDrawing" Target="../drawings/vmlDrawing6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6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4.xml"/><Relationship Id="rId1" Type="http://schemas.openxmlformats.org/officeDocument/2006/relationships/vmlDrawing" Target="../drawings/vmlDrawing6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5.xml"/><Relationship Id="rId1" Type="http://schemas.openxmlformats.org/officeDocument/2006/relationships/vmlDrawing" Target="../drawings/vmlDrawing6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6.xml"/><Relationship Id="rId1" Type="http://schemas.openxmlformats.org/officeDocument/2006/relationships/vmlDrawing" Target="../drawings/vmlDrawing6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7.xml"/><Relationship Id="rId1" Type="http://schemas.openxmlformats.org/officeDocument/2006/relationships/vmlDrawing" Target="../drawings/vmlDrawing7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0.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8.xml"/><Relationship Id="rId1" Type="http://schemas.openxmlformats.org/officeDocument/2006/relationships/vmlDrawing" Target="../drawings/vmlDrawing7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9.xml"/><Relationship Id="rId1" Type="http://schemas.openxmlformats.org/officeDocument/2006/relationships/vmlDrawing" Target="../drawings/vmlDrawing7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0.xml"/><Relationship Id="rId1" Type="http://schemas.openxmlformats.org/officeDocument/2006/relationships/vmlDrawing" Target="../drawings/vmlDrawing73.vml"/><Relationship Id="rId5" Type="http://schemas.openxmlformats.org/officeDocument/2006/relationships/image" Target="../media/image5.emf"/><Relationship Id="rId4" Type="http://schemas.openxmlformats.org/officeDocument/2006/relationships/oleObject" Target="../embeddings/oleObject7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1.xml"/><Relationship Id="rId1" Type="http://schemas.openxmlformats.org/officeDocument/2006/relationships/vmlDrawing" Target="../drawings/vmlDrawing74.vml"/><Relationship Id="rId5" Type="http://schemas.openxmlformats.org/officeDocument/2006/relationships/image" Target="../media/image5.emf"/><Relationship Id="rId4" Type="http://schemas.openxmlformats.org/officeDocument/2006/relationships/oleObject" Target="../embeddings/oleObject7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2.xml"/><Relationship Id="rId1" Type="http://schemas.openxmlformats.org/officeDocument/2006/relationships/vmlDrawing" Target="../drawings/vmlDrawing75.vml"/><Relationship Id="rId5" Type="http://schemas.openxmlformats.org/officeDocument/2006/relationships/image" Target="../media/image5.emf"/><Relationship Id="rId4" Type="http://schemas.openxmlformats.org/officeDocument/2006/relationships/oleObject" Target="../embeddings/oleObject75.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3.xml"/><Relationship Id="rId1" Type="http://schemas.openxmlformats.org/officeDocument/2006/relationships/vmlDrawing" Target="../drawings/vmlDrawing76.vml"/><Relationship Id="rId5" Type="http://schemas.openxmlformats.org/officeDocument/2006/relationships/image" Target="../media/image5.emf"/><Relationship Id="rId4" Type="http://schemas.openxmlformats.org/officeDocument/2006/relationships/oleObject" Target="../embeddings/oleObject76.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9.jpeg"/><Relationship Id="rId2" Type="http://schemas.openxmlformats.org/officeDocument/2006/relationships/tags" Target="../tags/tag126.xml"/><Relationship Id="rId1" Type="http://schemas.openxmlformats.org/officeDocument/2006/relationships/vmlDrawing" Target="../drawings/vmlDrawing7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78.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7.xml"/><Relationship Id="rId1" Type="http://schemas.openxmlformats.org/officeDocument/2006/relationships/vmlDrawing" Target="../drawings/vmlDrawing7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9.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8.xml"/><Relationship Id="rId1" Type="http://schemas.openxmlformats.org/officeDocument/2006/relationships/vmlDrawing" Target="../drawings/vmlDrawing8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0.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9.xml"/><Relationship Id="rId1" Type="http://schemas.openxmlformats.org/officeDocument/2006/relationships/vmlDrawing" Target="../drawings/vmlDrawing8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1.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0.xml"/><Relationship Id="rId1" Type="http://schemas.openxmlformats.org/officeDocument/2006/relationships/vmlDrawing" Target="../drawings/vmlDrawing8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2.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3.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2.xml"/><Relationship Id="rId1" Type="http://schemas.openxmlformats.org/officeDocument/2006/relationships/vmlDrawing" Target="../drawings/vmlDrawing8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4.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3.xml"/><Relationship Id="rId1" Type="http://schemas.openxmlformats.org/officeDocument/2006/relationships/vmlDrawing" Target="../drawings/vmlDrawing85.vml"/><Relationship Id="rId5" Type="http://schemas.openxmlformats.org/officeDocument/2006/relationships/image" Target="../media/image5.emf"/><Relationship Id="rId4" Type="http://schemas.openxmlformats.org/officeDocument/2006/relationships/oleObject" Target="../embeddings/oleObject85.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4.xml"/><Relationship Id="rId1" Type="http://schemas.openxmlformats.org/officeDocument/2006/relationships/vmlDrawing" Target="../drawings/vmlDrawing86.vml"/><Relationship Id="rId5" Type="http://schemas.openxmlformats.org/officeDocument/2006/relationships/image" Target="../media/image5.emf"/><Relationship Id="rId4" Type="http://schemas.openxmlformats.org/officeDocument/2006/relationships/oleObject" Target="../embeddings/oleObject86.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5.xml"/><Relationship Id="rId1" Type="http://schemas.openxmlformats.org/officeDocument/2006/relationships/vmlDrawing" Target="../drawings/vmlDrawing87.vml"/><Relationship Id="rId5" Type="http://schemas.openxmlformats.org/officeDocument/2006/relationships/image" Target="../media/image5.emf"/><Relationship Id="rId4" Type="http://schemas.openxmlformats.org/officeDocument/2006/relationships/oleObject" Target="../embeddings/oleObject87.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6.xml"/><Relationship Id="rId1" Type="http://schemas.openxmlformats.org/officeDocument/2006/relationships/vmlDrawing" Target="../drawings/vmlDrawing88.vml"/><Relationship Id="rId5" Type="http://schemas.openxmlformats.org/officeDocument/2006/relationships/image" Target="../media/image5.emf"/><Relationship Id="rId4" Type="http://schemas.openxmlformats.org/officeDocument/2006/relationships/oleObject" Target="../embeddings/oleObject88.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7.xml"/><Relationship Id="rId1" Type="http://schemas.openxmlformats.org/officeDocument/2006/relationships/vmlDrawing" Target="../drawings/vmlDrawing89.vml"/><Relationship Id="rId5" Type="http://schemas.openxmlformats.org/officeDocument/2006/relationships/image" Target="../media/image17.emf"/><Relationship Id="rId4" Type="http://schemas.openxmlformats.org/officeDocument/2006/relationships/oleObject" Target="../embeddings/oleObject89.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8.xml"/><Relationship Id="rId1" Type="http://schemas.openxmlformats.org/officeDocument/2006/relationships/vmlDrawing" Target="../drawings/vmlDrawing90.vml"/><Relationship Id="rId5" Type="http://schemas.openxmlformats.org/officeDocument/2006/relationships/image" Target="../media/image5.emf"/><Relationship Id="rId4" Type="http://schemas.openxmlformats.org/officeDocument/2006/relationships/oleObject" Target="../embeddings/oleObject90.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4.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5.xml"/><Relationship Id="rId1" Type="http://schemas.openxmlformats.org/officeDocument/2006/relationships/themeOverride" Target="../theme/themeOverride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39.xml"/><Relationship Id="rId1" Type="http://schemas.openxmlformats.org/officeDocument/2006/relationships/vmlDrawing" Target="../drawings/vmlDrawing91.vml"/><Relationship Id="rId5" Type="http://schemas.openxmlformats.org/officeDocument/2006/relationships/image" Target="../media/image5.emf"/><Relationship Id="rId4" Type="http://schemas.openxmlformats.org/officeDocument/2006/relationships/oleObject" Target="../embeddings/oleObject91.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9.jpeg"/><Relationship Id="rId2" Type="http://schemas.openxmlformats.org/officeDocument/2006/relationships/tags" Target="../tags/tag142.xml"/><Relationship Id="rId1" Type="http://schemas.openxmlformats.org/officeDocument/2006/relationships/vmlDrawing" Target="../drawings/vmlDrawing93.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93.bin"/></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3.xml"/><Relationship Id="rId1" Type="http://schemas.openxmlformats.org/officeDocument/2006/relationships/vmlDrawing" Target="../drawings/vmlDrawing9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4.bin"/></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4.xml"/><Relationship Id="rId1" Type="http://schemas.openxmlformats.org/officeDocument/2006/relationships/vmlDrawing" Target="../drawings/vmlDrawing9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5.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5.xml"/><Relationship Id="rId1" Type="http://schemas.openxmlformats.org/officeDocument/2006/relationships/vmlDrawing" Target="../drawings/vmlDrawing9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6.xml"/><Relationship Id="rId1" Type="http://schemas.openxmlformats.org/officeDocument/2006/relationships/vmlDrawing" Target="../drawings/vmlDrawing9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7.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7.xml"/><Relationship Id="rId1" Type="http://schemas.openxmlformats.org/officeDocument/2006/relationships/vmlDrawing" Target="../drawings/vmlDrawing9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8.bin"/></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8.xml"/><Relationship Id="rId1" Type="http://schemas.openxmlformats.org/officeDocument/2006/relationships/vmlDrawing" Target="../drawings/vmlDrawing9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9.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9.xml"/><Relationship Id="rId1" Type="http://schemas.openxmlformats.org/officeDocument/2006/relationships/vmlDrawing" Target="../drawings/vmlDrawing100.vml"/><Relationship Id="rId5" Type="http://schemas.openxmlformats.org/officeDocument/2006/relationships/image" Target="../media/image5.emf"/><Relationship Id="rId4" Type="http://schemas.openxmlformats.org/officeDocument/2006/relationships/oleObject" Target="../embeddings/oleObject100.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0.xml"/><Relationship Id="rId1" Type="http://schemas.openxmlformats.org/officeDocument/2006/relationships/vmlDrawing" Target="../drawings/vmlDrawing101.vml"/><Relationship Id="rId5" Type="http://schemas.openxmlformats.org/officeDocument/2006/relationships/image" Target="../media/image5.emf"/><Relationship Id="rId4" Type="http://schemas.openxmlformats.org/officeDocument/2006/relationships/oleObject" Target="../embeddings/oleObject101.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1.xml"/><Relationship Id="rId1" Type="http://schemas.openxmlformats.org/officeDocument/2006/relationships/vmlDrawing" Target="../drawings/vmlDrawing102.vml"/><Relationship Id="rId5" Type="http://schemas.openxmlformats.org/officeDocument/2006/relationships/image" Target="../media/image5.emf"/><Relationship Id="rId4" Type="http://schemas.openxmlformats.org/officeDocument/2006/relationships/oleObject" Target="../embeddings/oleObject102.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2.xml"/><Relationship Id="rId1" Type="http://schemas.openxmlformats.org/officeDocument/2006/relationships/vmlDrawing" Target="../drawings/vmlDrawing103.vml"/><Relationship Id="rId5" Type="http://schemas.openxmlformats.org/officeDocument/2006/relationships/image" Target="../media/image5.emf"/><Relationship Id="rId4" Type="http://schemas.openxmlformats.org/officeDocument/2006/relationships/oleObject" Target="../embeddings/oleObject103.bin"/></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4.xml"/><Relationship Id="rId7" Type="http://schemas.openxmlformats.org/officeDocument/2006/relationships/image" Target="../media/image21.jpeg"/><Relationship Id="rId2" Type="http://schemas.openxmlformats.org/officeDocument/2006/relationships/tags" Target="../tags/tag153.xml"/><Relationship Id="rId1" Type="http://schemas.openxmlformats.org/officeDocument/2006/relationships/vmlDrawing" Target="../drawings/vmlDrawing104.vml"/><Relationship Id="rId6" Type="http://schemas.openxmlformats.org/officeDocument/2006/relationships/image" Target="../media/image5.emf"/><Relationship Id="rId5" Type="http://schemas.openxmlformats.org/officeDocument/2006/relationships/oleObject" Target="../embeddings/oleObject104.bin"/><Relationship Id="rId4"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9.jpeg"/><Relationship Id="rId2" Type="http://schemas.openxmlformats.org/officeDocument/2006/relationships/tags" Target="../tags/tag157.xml"/><Relationship Id="rId1" Type="http://schemas.openxmlformats.org/officeDocument/2006/relationships/vmlDrawing" Target="../drawings/vmlDrawing10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06.bin"/></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8.xml"/><Relationship Id="rId1" Type="http://schemas.openxmlformats.org/officeDocument/2006/relationships/vmlDrawing" Target="../drawings/vmlDrawing10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7.bin"/></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9.xml"/><Relationship Id="rId1" Type="http://schemas.openxmlformats.org/officeDocument/2006/relationships/vmlDrawing" Target="../drawings/vmlDrawing10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8.bin"/></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0.xml"/><Relationship Id="rId1" Type="http://schemas.openxmlformats.org/officeDocument/2006/relationships/vmlDrawing" Target="../drawings/vmlDrawing10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9.bin"/></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1.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0.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2.xml"/><Relationship Id="rId1" Type="http://schemas.openxmlformats.org/officeDocument/2006/relationships/vmlDrawing" Target="../drawings/vmlDrawing11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1.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3.xml"/><Relationship Id="rId1" Type="http://schemas.openxmlformats.org/officeDocument/2006/relationships/vmlDrawing" Target="../drawings/vmlDrawing11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2.bin"/></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4.xml"/><Relationship Id="rId1" Type="http://schemas.openxmlformats.org/officeDocument/2006/relationships/vmlDrawing" Target="../drawings/vmlDrawing113.vml"/><Relationship Id="rId5" Type="http://schemas.openxmlformats.org/officeDocument/2006/relationships/image" Target="../media/image5.emf"/><Relationship Id="rId4" Type="http://schemas.openxmlformats.org/officeDocument/2006/relationships/oleObject" Target="../embeddings/oleObject113.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5.xml"/><Relationship Id="rId1" Type="http://schemas.openxmlformats.org/officeDocument/2006/relationships/vmlDrawing" Target="../drawings/vmlDrawing114.vml"/><Relationship Id="rId5" Type="http://schemas.openxmlformats.org/officeDocument/2006/relationships/image" Target="../media/image5.emf"/><Relationship Id="rId4" Type="http://schemas.openxmlformats.org/officeDocument/2006/relationships/oleObject" Target="../embeddings/oleObject114.bin"/></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6.xml"/><Relationship Id="rId1" Type="http://schemas.openxmlformats.org/officeDocument/2006/relationships/vmlDrawing" Target="../drawings/vmlDrawing115.vml"/><Relationship Id="rId5" Type="http://schemas.openxmlformats.org/officeDocument/2006/relationships/image" Target="../media/image5.emf"/><Relationship Id="rId4" Type="http://schemas.openxmlformats.org/officeDocument/2006/relationships/oleObject" Target="../embeddings/oleObject115.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7.xml"/><Relationship Id="rId1" Type="http://schemas.openxmlformats.org/officeDocument/2006/relationships/vmlDrawing" Target="../drawings/vmlDrawing116.vml"/><Relationship Id="rId5" Type="http://schemas.openxmlformats.org/officeDocument/2006/relationships/image" Target="../media/image5.emf"/><Relationship Id="rId4" Type="http://schemas.openxmlformats.org/officeDocument/2006/relationships/oleObject" Target="../embeddings/oleObject116.bin"/></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8.xml"/><Relationship Id="rId1" Type="http://schemas.openxmlformats.org/officeDocument/2006/relationships/vmlDrawing" Target="../drawings/vmlDrawing117.vml"/><Relationship Id="rId5" Type="http://schemas.openxmlformats.org/officeDocument/2006/relationships/image" Target="../media/image17.emf"/><Relationship Id="rId4" Type="http://schemas.openxmlformats.org/officeDocument/2006/relationships/oleObject" Target="../embeddings/oleObject117.bin"/></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9.xml"/><Relationship Id="rId1" Type="http://schemas.openxmlformats.org/officeDocument/2006/relationships/vmlDrawing" Target="../drawings/vmlDrawing118.vml"/><Relationship Id="rId5" Type="http://schemas.openxmlformats.org/officeDocument/2006/relationships/image" Target="../media/image5.emf"/><Relationship Id="rId4" Type="http://schemas.openxmlformats.org/officeDocument/2006/relationships/oleObject" Target="../embeddings/oleObject118.bin"/></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171.xml"/><Relationship Id="rId1" Type="http://schemas.openxmlformats.org/officeDocument/2006/relationships/vmlDrawing" Target="../drawings/vmlDrawing1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20.bin"/></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3.xml"/><Relationship Id="rId7" Type="http://schemas.openxmlformats.org/officeDocument/2006/relationships/image" Target="../media/image6.jpeg"/><Relationship Id="rId2" Type="http://schemas.openxmlformats.org/officeDocument/2006/relationships/tags" Target="../tags/tag172.xml"/><Relationship Id="rId1" Type="http://schemas.openxmlformats.org/officeDocument/2006/relationships/vmlDrawing" Target="../drawings/vmlDrawing121.vml"/><Relationship Id="rId6" Type="http://schemas.openxmlformats.org/officeDocument/2006/relationships/image" Target="../media/image5.emf"/><Relationship Id="rId5" Type="http://schemas.openxmlformats.org/officeDocument/2006/relationships/oleObject" Target="../embeddings/oleObject121.bin"/><Relationship Id="rId4"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174.xml"/></Relationships>
</file>

<file path=ppt/slideLayouts/_rels/slideLayout23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vmlDrawing" Target="../drawings/vmlDrawing122.vml"/><Relationship Id="rId6" Type="http://schemas.openxmlformats.org/officeDocument/2006/relationships/image" Target="../media/image5.emf"/><Relationship Id="rId5" Type="http://schemas.openxmlformats.org/officeDocument/2006/relationships/oleObject" Target="../embeddings/oleObject122.bin"/><Relationship Id="rId4"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77.xml"/><Relationship Id="rId1" Type="http://schemas.openxmlformats.org/officeDocument/2006/relationships/vmlDrawing" Target="../drawings/vmlDrawing123.vml"/><Relationship Id="rId5" Type="http://schemas.openxmlformats.org/officeDocument/2006/relationships/image" Target="../media/image5.emf"/><Relationship Id="rId4" Type="http://schemas.openxmlformats.org/officeDocument/2006/relationships/oleObject" Target="../embeddings/oleObject123.bin"/></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vmlDrawing" Target="../drawings/vmlDrawing124.vml"/><Relationship Id="rId6" Type="http://schemas.openxmlformats.org/officeDocument/2006/relationships/image" Target="../media/image5.emf"/><Relationship Id="rId5" Type="http://schemas.openxmlformats.org/officeDocument/2006/relationships/oleObject" Target="../embeddings/oleObject124.bin"/><Relationship Id="rId4"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13.png"/><Relationship Id="rId2" Type="http://schemas.openxmlformats.org/officeDocument/2006/relationships/tags" Target="../tags/tag180.xml"/><Relationship Id="rId1" Type="http://schemas.openxmlformats.org/officeDocument/2006/relationships/vmlDrawing" Target="../drawings/vmlDrawing125.vml"/><Relationship Id="rId6" Type="http://schemas.openxmlformats.org/officeDocument/2006/relationships/image" Target="../media/image5.emf"/><Relationship Id="rId5" Type="http://schemas.openxmlformats.org/officeDocument/2006/relationships/oleObject" Target="../embeddings/oleObject125.bin"/><Relationship Id="rId4"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13.png"/><Relationship Id="rId2" Type="http://schemas.openxmlformats.org/officeDocument/2006/relationships/tags" Target="../tags/tag182.xml"/><Relationship Id="rId1" Type="http://schemas.openxmlformats.org/officeDocument/2006/relationships/vmlDrawing" Target="../drawings/vmlDrawing126.vml"/><Relationship Id="rId6" Type="http://schemas.openxmlformats.org/officeDocument/2006/relationships/image" Target="../media/image5.emf"/><Relationship Id="rId5" Type="http://schemas.openxmlformats.org/officeDocument/2006/relationships/oleObject" Target="../embeddings/oleObject126.bin"/><Relationship Id="rId4"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png"/><Relationship Id="rId2" Type="http://schemas.openxmlformats.org/officeDocument/2006/relationships/tags" Target="../tags/tag184.xml"/><Relationship Id="rId1" Type="http://schemas.openxmlformats.org/officeDocument/2006/relationships/vmlDrawing" Target="../drawings/vmlDrawing127.vml"/><Relationship Id="rId6" Type="http://schemas.openxmlformats.org/officeDocument/2006/relationships/image" Target="../media/image5.emf"/><Relationship Id="rId5" Type="http://schemas.openxmlformats.org/officeDocument/2006/relationships/oleObject" Target="../embeddings/oleObject127.bin"/><Relationship Id="rId4"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13.png"/><Relationship Id="rId2" Type="http://schemas.openxmlformats.org/officeDocument/2006/relationships/tags" Target="../tags/tag186.xml"/><Relationship Id="rId1" Type="http://schemas.openxmlformats.org/officeDocument/2006/relationships/vmlDrawing" Target="../drawings/vmlDrawing128.vml"/><Relationship Id="rId6" Type="http://schemas.openxmlformats.org/officeDocument/2006/relationships/image" Target="../media/image5.emf"/><Relationship Id="rId5" Type="http://schemas.openxmlformats.org/officeDocument/2006/relationships/oleObject" Target="../embeddings/oleObject128.bin"/><Relationship Id="rId4"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4.png"/><Relationship Id="rId2" Type="http://schemas.openxmlformats.org/officeDocument/2006/relationships/tags" Target="../tags/tag188.xml"/><Relationship Id="rId1" Type="http://schemas.openxmlformats.org/officeDocument/2006/relationships/vmlDrawing" Target="../drawings/vmlDrawing129.vml"/><Relationship Id="rId6" Type="http://schemas.openxmlformats.org/officeDocument/2006/relationships/image" Target="../media/image5.emf"/><Relationship Id="rId5" Type="http://schemas.openxmlformats.org/officeDocument/2006/relationships/oleObject" Target="../embeddings/oleObject129.bin"/><Relationship Id="rId4"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15.png"/><Relationship Id="rId2" Type="http://schemas.openxmlformats.org/officeDocument/2006/relationships/tags" Target="../tags/tag190.xml"/><Relationship Id="rId1" Type="http://schemas.openxmlformats.org/officeDocument/2006/relationships/vmlDrawing" Target="../drawings/vmlDrawing130.vml"/><Relationship Id="rId6" Type="http://schemas.openxmlformats.org/officeDocument/2006/relationships/image" Target="../media/image5.emf"/><Relationship Id="rId5" Type="http://schemas.openxmlformats.org/officeDocument/2006/relationships/oleObject" Target="../embeddings/oleObject130.bin"/><Relationship Id="rId4"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6.png"/><Relationship Id="rId2" Type="http://schemas.openxmlformats.org/officeDocument/2006/relationships/tags" Target="../tags/tag192.xml"/><Relationship Id="rId1" Type="http://schemas.openxmlformats.org/officeDocument/2006/relationships/vmlDrawing" Target="../drawings/vmlDrawing131.vml"/><Relationship Id="rId6" Type="http://schemas.openxmlformats.org/officeDocument/2006/relationships/image" Target="../media/image5.emf"/><Relationship Id="rId5" Type="http://schemas.openxmlformats.org/officeDocument/2006/relationships/oleObject" Target="../embeddings/oleObject131.bin"/><Relationship Id="rId4"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15.png"/><Relationship Id="rId2" Type="http://schemas.openxmlformats.org/officeDocument/2006/relationships/tags" Target="../tags/tag194.xml"/><Relationship Id="rId1" Type="http://schemas.openxmlformats.org/officeDocument/2006/relationships/vmlDrawing" Target="../drawings/vmlDrawing132.vml"/><Relationship Id="rId6" Type="http://schemas.openxmlformats.org/officeDocument/2006/relationships/image" Target="../media/image5.emf"/><Relationship Id="rId5" Type="http://schemas.openxmlformats.org/officeDocument/2006/relationships/oleObject" Target="../embeddings/oleObject132.bin"/><Relationship Id="rId4"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14.png"/><Relationship Id="rId2" Type="http://schemas.openxmlformats.org/officeDocument/2006/relationships/tags" Target="../tags/tag196.xml"/><Relationship Id="rId1" Type="http://schemas.openxmlformats.org/officeDocument/2006/relationships/vmlDrawing" Target="../drawings/vmlDrawing133.vml"/><Relationship Id="rId6" Type="http://schemas.openxmlformats.org/officeDocument/2006/relationships/image" Target="../media/image5.emf"/><Relationship Id="rId5" Type="http://schemas.openxmlformats.org/officeDocument/2006/relationships/oleObject" Target="../embeddings/oleObject133.bin"/><Relationship Id="rId4"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15.png"/><Relationship Id="rId2" Type="http://schemas.openxmlformats.org/officeDocument/2006/relationships/tags" Target="../tags/tag198.xml"/><Relationship Id="rId1" Type="http://schemas.openxmlformats.org/officeDocument/2006/relationships/vmlDrawing" Target="../drawings/vmlDrawing134.vml"/><Relationship Id="rId6" Type="http://schemas.openxmlformats.org/officeDocument/2006/relationships/image" Target="../media/image5.emf"/><Relationship Id="rId5" Type="http://schemas.openxmlformats.org/officeDocument/2006/relationships/oleObject" Target="../embeddings/oleObject134.bin"/><Relationship Id="rId4"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14.png"/><Relationship Id="rId2" Type="http://schemas.openxmlformats.org/officeDocument/2006/relationships/tags" Target="../tags/tag200.xml"/><Relationship Id="rId1" Type="http://schemas.openxmlformats.org/officeDocument/2006/relationships/vmlDrawing" Target="../drawings/vmlDrawing135.vml"/><Relationship Id="rId6" Type="http://schemas.openxmlformats.org/officeDocument/2006/relationships/image" Target="../media/image5.emf"/><Relationship Id="rId5" Type="http://schemas.openxmlformats.org/officeDocument/2006/relationships/oleObject" Target="../embeddings/oleObject135.bin"/><Relationship Id="rId4"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15.png"/><Relationship Id="rId2" Type="http://schemas.openxmlformats.org/officeDocument/2006/relationships/tags" Target="../tags/tag202.xml"/><Relationship Id="rId1" Type="http://schemas.openxmlformats.org/officeDocument/2006/relationships/vmlDrawing" Target="../drawings/vmlDrawing136.vml"/><Relationship Id="rId6" Type="http://schemas.openxmlformats.org/officeDocument/2006/relationships/image" Target="../media/image5.emf"/><Relationship Id="rId5" Type="http://schemas.openxmlformats.org/officeDocument/2006/relationships/oleObject" Target="../embeddings/oleObject136.bin"/><Relationship Id="rId4"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vmlDrawing" Target="../drawings/vmlDrawing137.vml"/><Relationship Id="rId6" Type="http://schemas.openxmlformats.org/officeDocument/2006/relationships/image" Target="../media/image5.emf"/><Relationship Id="rId5" Type="http://schemas.openxmlformats.org/officeDocument/2006/relationships/oleObject" Target="../embeddings/oleObject137.bin"/><Relationship Id="rId4"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vmlDrawing" Target="../drawings/vmlDrawing138.vml"/><Relationship Id="rId6" Type="http://schemas.openxmlformats.org/officeDocument/2006/relationships/image" Target="../media/image5.emf"/><Relationship Id="rId5" Type="http://schemas.openxmlformats.org/officeDocument/2006/relationships/oleObject" Target="../embeddings/oleObject138.bin"/><Relationship Id="rId4"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08.xml"/><Relationship Id="rId1" Type="http://schemas.openxmlformats.org/officeDocument/2006/relationships/vmlDrawing" Target="../drawings/vmlDrawing13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39.bin"/></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vmlDrawing" Target="../drawings/vmlDrawing140.vml"/><Relationship Id="rId6" Type="http://schemas.openxmlformats.org/officeDocument/2006/relationships/image" Target="../media/image5.emf"/><Relationship Id="rId5" Type="http://schemas.openxmlformats.org/officeDocument/2006/relationships/oleObject" Target="../embeddings/oleObject140.bin"/><Relationship Id="rId4"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vmlDrawing" Target="../drawings/vmlDrawing141.vml"/><Relationship Id="rId6" Type="http://schemas.openxmlformats.org/officeDocument/2006/relationships/image" Target="../media/image5.emf"/><Relationship Id="rId5" Type="http://schemas.openxmlformats.org/officeDocument/2006/relationships/oleObject" Target="../embeddings/oleObject141.bin"/><Relationship Id="rId4"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vmlDrawing" Target="../drawings/vmlDrawing142.vml"/><Relationship Id="rId6" Type="http://schemas.openxmlformats.org/officeDocument/2006/relationships/image" Target="../media/image5.emf"/><Relationship Id="rId5" Type="http://schemas.openxmlformats.org/officeDocument/2006/relationships/oleObject" Target="../embeddings/oleObject142.bin"/><Relationship Id="rId4"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vmlDrawing" Target="../drawings/vmlDrawing143.vml"/><Relationship Id="rId6" Type="http://schemas.openxmlformats.org/officeDocument/2006/relationships/image" Target="../media/image5.emf"/><Relationship Id="rId5" Type="http://schemas.openxmlformats.org/officeDocument/2006/relationships/oleObject" Target="../embeddings/oleObject143.bin"/><Relationship Id="rId4"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217.xml"/><Relationship Id="rId1" Type="http://schemas.openxmlformats.org/officeDocument/2006/relationships/vmlDrawing" Target="../drawings/vmlDrawing14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4.bin"/></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19.xml"/><Relationship Id="rId7" Type="http://schemas.openxmlformats.org/officeDocument/2006/relationships/image" Target="../media/image6.jpeg"/><Relationship Id="rId2" Type="http://schemas.openxmlformats.org/officeDocument/2006/relationships/tags" Target="../tags/tag218.xml"/><Relationship Id="rId1" Type="http://schemas.openxmlformats.org/officeDocument/2006/relationships/vmlDrawing" Target="../drawings/vmlDrawing145.vml"/><Relationship Id="rId6" Type="http://schemas.openxmlformats.org/officeDocument/2006/relationships/image" Target="../media/image5.emf"/><Relationship Id="rId5" Type="http://schemas.openxmlformats.org/officeDocument/2006/relationships/oleObject" Target="../embeddings/oleObject145.bin"/><Relationship Id="rId4"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vmlDrawing" Target="../drawings/vmlDrawing146.vml"/><Relationship Id="rId6" Type="http://schemas.openxmlformats.org/officeDocument/2006/relationships/image" Target="../media/image5.emf"/><Relationship Id="rId5" Type="http://schemas.openxmlformats.org/officeDocument/2006/relationships/oleObject" Target="../embeddings/oleObject146.bin"/><Relationship Id="rId4"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vmlDrawing" Target="../drawings/vmlDrawing147.vml"/><Relationship Id="rId6" Type="http://schemas.openxmlformats.org/officeDocument/2006/relationships/image" Target="../media/image5.emf"/><Relationship Id="rId5" Type="http://schemas.openxmlformats.org/officeDocument/2006/relationships/oleObject" Target="../embeddings/oleObject147.bin"/><Relationship Id="rId4"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24.xml"/><Relationship Id="rId1" Type="http://schemas.openxmlformats.org/officeDocument/2006/relationships/vmlDrawing" Target="../drawings/vmlDrawing148.vml"/><Relationship Id="rId5" Type="http://schemas.openxmlformats.org/officeDocument/2006/relationships/image" Target="../media/image5.emf"/><Relationship Id="rId4" Type="http://schemas.openxmlformats.org/officeDocument/2006/relationships/oleObject" Target="../embeddings/oleObject148.bin"/></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image" Target="../media/image13.png"/><Relationship Id="rId2" Type="http://schemas.openxmlformats.org/officeDocument/2006/relationships/tags" Target="../tags/tag225.xml"/><Relationship Id="rId1" Type="http://schemas.openxmlformats.org/officeDocument/2006/relationships/vmlDrawing" Target="../drawings/vmlDrawing149.vml"/><Relationship Id="rId6" Type="http://schemas.openxmlformats.org/officeDocument/2006/relationships/image" Target="../media/image5.emf"/><Relationship Id="rId5" Type="http://schemas.openxmlformats.org/officeDocument/2006/relationships/oleObject" Target="../embeddings/oleObject149.bin"/><Relationship Id="rId4"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13.png"/><Relationship Id="rId2" Type="http://schemas.openxmlformats.org/officeDocument/2006/relationships/tags" Target="../tags/tag227.xml"/><Relationship Id="rId1" Type="http://schemas.openxmlformats.org/officeDocument/2006/relationships/vmlDrawing" Target="../drawings/vmlDrawing150.vml"/><Relationship Id="rId6" Type="http://schemas.openxmlformats.org/officeDocument/2006/relationships/image" Target="../media/image5.emf"/><Relationship Id="rId5" Type="http://schemas.openxmlformats.org/officeDocument/2006/relationships/oleObject" Target="../embeddings/oleObject150.bin"/><Relationship Id="rId4"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image" Target="../media/image13.png"/><Relationship Id="rId2" Type="http://schemas.openxmlformats.org/officeDocument/2006/relationships/tags" Target="../tags/tag229.xml"/><Relationship Id="rId1" Type="http://schemas.openxmlformats.org/officeDocument/2006/relationships/vmlDrawing" Target="../drawings/vmlDrawing151.vml"/><Relationship Id="rId6" Type="http://schemas.openxmlformats.org/officeDocument/2006/relationships/image" Target="../media/image5.emf"/><Relationship Id="rId5" Type="http://schemas.openxmlformats.org/officeDocument/2006/relationships/oleObject" Target="../embeddings/oleObject151.bin"/><Relationship Id="rId4"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13.png"/><Relationship Id="rId2" Type="http://schemas.openxmlformats.org/officeDocument/2006/relationships/tags" Target="../tags/tag231.xml"/><Relationship Id="rId1" Type="http://schemas.openxmlformats.org/officeDocument/2006/relationships/vmlDrawing" Target="../drawings/vmlDrawing152.vml"/><Relationship Id="rId6" Type="http://schemas.openxmlformats.org/officeDocument/2006/relationships/image" Target="../media/image5.emf"/><Relationship Id="rId5" Type="http://schemas.openxmlformats.org/officeDocument/2006/relationships/oleObject" Target="../embeddings/oleObject152.bin"/><Relationship Id="rId4"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13.png"/><Relationship Id="rId2" Type="http://schemas.openxmlformats.org/officeDocument/2006/relationships/tags" Target="../tags/tag233.xml"/><Relationship Id="rId1" Type="http://schemas.openxmlformats.org/officeDocument/2006/relationships/vmlDrawing" Target="../drawings/vmlDrawing153.vml"/><Relationship Id="rId6" Type="http://schemas.openxmlformats.org/officeDocument/2006/relationships/image" Target="../media/image5.emf"/><Relationship Id="rId5" Type="http://schemas.openxmlformats.org/officeDocument/2006/relationships/oleObject" Target="../embeddings/oleObject153.bin"/><Relationship Id="rId4"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image" Target="../media/image13.png"/><Relationship Id="rId2" Type="http://schemas.openxmlformats.org/officeDocument/2006/relationships/tags" Target="../tags/tag235.xml"/><Relationship Id="rId1" Type="http://schemas.openxmlformats.org/officeDocument/2006/relationships/vmlDrawing" Target="../drawings/vmlDrawing154.vml"/><Relationship Id="rId6" Type="http://schemas.openxmlformats.org/officeDocument/2006/relationships/image" Target="../media/image5.emf"/><Relationship Id="rId5" Type="http://schemas.openxmlformats.org/officeDocument/2006/relationships/oleObject" Target="../embeddings/oleObject154.bin"/><Relationship Id="rId4"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14.png"/><Relationship Id="rId2" Type="http://schemas.openxmlformats.org/officeDocument/2006/relationships/tags" Target="../tags/tag237.xml"/><Relationship Id="rId1" Type="http://schemas.openxmlformats.org/officeDocument/2006/relationships/vmlDrawing" Target="../drawings/vmlDrawing155.vml"/><Relationship Id="rId6" Type="http://schemas.openxmlformats.org/officeDocument/2006/relationships/image" Target="../media/image5.emf"/><Relationship Id="rId5" Type="http://schemas.openxmlformats.org/officeDocument/2006/relationships/oleObject" Target="../embeddings/oleObject155.bin"/><Relationship Id="rId4"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15.png"/><Relationship Id="rId2" Type="http://schemas.openxmlformats.org/officeDocument/2006/relationships/tags" Target="../tags/tag239.xml"/><Relationship Id="rId1" Type="http://schemas.openxmlformats.org/officeDocument/2006/relationships/vmlDrawing" Target="../drawings/vmlDrawing156.vml"/><Relationship Id="rId6" Type="http://schemas.openxmlformats.org/officeDocument/2006/relationships/image" Target="../media/image5.emf"/><Relationship Id="rId5" Type="http://schemas.openxmlformats.org/officeDocument/2006/relationships/oleObject" Target="../embeddings/oleObject156.bin"/><Relationship Id="rId4"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16.png"/><Relationship Id="rId2" Type="http://schemas.openxmlformats.org/officeDocument/2006/relationships/tags" Target="../tags/tag241.xml"/><Relationship Id="rId1" Type="http://schemas.openxmlformats.org/officeDocument/2006/relationships/vmlDrawing" Target="../drawings/vmlDrawing157.vml"/><Relationship Id="rId6" Type="http://schemas.openxmlformats.org/officeDocument/2006/relationships/image" Target="../media/image5.emf"/><Relationship Id="rId5" Type="http://schemas.openxmlformats.org/officeDocument/2006/relationships/oleObject" Target="../embeddings/oleObject157.bin"/><Relationship Id="rId4"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15.png"/><Relationship Id="rId2" Type="http://schemas.openxmlformats.org/officeDocument/2006/relationships/tags" Target="../tags/tag243.xml"/><Relationship Id="rId1" Type="http://schemas.openxmlformats.org/officeDocument/2006/relationships/vmlDrawing" Target="../drawings/vmlDrawing158.vml"/><Relationship Id="rId6" Type="http://schemas.openxmlformats.org/officeDocument/2006/relationships/image" Target="../media/image5.emf"/><Relationship Id="rId5" Type="http://schemas.openxmlformats.org/officeDocument/2006/relationships/oleObject" Target="../embeddings/oleObject158.bin"/><Relationship Id="rId4"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246.xml"/><Relationship Id="rId7" Type="http://schemas.openxmlformats.org/officeDocument/2006/relationships/image" Target="../media/image14.png"/><Relationship Id="rId2" Type="http://schemas.openxmlformats.org/officeDocument/2006/relationships/tags" Target="../tags/tag245.xml"/><Relationship Id="rId1" Type="http://schemas.openxmlformats.org/officeDocument/2006/relationships/vmlDrawing" Target="../drawings/vmlDrawing159.vml"/><Relationship Id="rId6" Type="http://schemas.openxmlformats.org/officeDocument/2006/relationships/image" Target="../media/image5.emf"/><Relationship Id="rId5" Type="http://schemas.openxmlformats.org/officeDocument/2006/relationships/oleObject" Target="../embeddings/oleObject159.bin"/><Relationship Id="rId4"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15.png"/><Relationship Id="rId2" Type="http://schemas.openxmlformats.org/officeDocument/2006/relationships/tags" Target="../tags/tag247.xml"/><Relationship Id="rId1" Type="http://schemas.openxmlformats.org/officeDocument/2006/relationships/vmlDrawing" Target="../drawings/vmlDrawing160.vml"/><Relationship Id="rId6" Type="http://schemas.openxmlformats.org/officeDocument/2006/relationships/image" Target="../media/image5.emf"/><Relationship Id="rId5" Type="http://schemas.openxmlformats.org/officeDocument/2006/relationships/oleObject" Target="../embeddings/oleObject160.bin"/><Relationship Id="rId4"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250.xml"/><Relationship Id="rId7" Type="http://schemas.openxmlformats.org/officeDocument/2006/relationships/image" Target="../media/image14.png"/><Relationship Id="rId2" Type="http://schemas.openxmlformats.org/officeDocument/2006/relationships/tags" Target="../tags/tag249.xml"/><Relationship Id="rId1" Type="http://schemas.openxmlformats.org/officeDocument/2006/relationships/vmlDrawing" Target="../drawings/vmlDrawing161.vml"/><Relationship Id="rId6" Type="http://schemas.openxmlformats.org/officeDocument/2006/relationships/image" Target="../media/image5.emf"/><Relationship Id="rId5" Type="http://schemas.openxmlformats.org/officeDocument/2006/relationships/oleObject" Target="../embeddings/oleObject161.bin"/><Relationship Id="rId4"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15.png"/><Relationship Id="rId2" Type="http://schemas.openxmlformats.org/officeDocument/2006/relationships/tags" Target="../tags/tag251.xml"/><Relationship Id="rId1" Type="http://schemas.openxmlformats.org/officeDocument/2006/relationships/vmlDrawing" Target="../drawings/vmlDrawing162.vml"/><Relationship Id="rId6" Type="http://schemas.openxmlformats.org/officeDocument/2006/relationships/image" Target="../media/image5.emf"/><Relationship Id="rId5" Type="http://schemas.openxmlformats.org/officeDocument/2006/relationships/oleObject" Target="../embeddings/oleObject162.bin"/><Relationship Id="rId4"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163.vml"/><Relationship Id="rId6" Type="http://schemas.openxmlformats.org/officeDocument/2006/relationships/image" Target="../media/image5.emf"/><Relationship Id="rId5" Type="http://schemas.openxmlformats.org/officeDocument/2006/relationships/oleObject" Target="../embeddings/oleObject163.bin"/><Relationship Id="rId4"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vmlDrawing" Target="../drawings/vmlDrawing164.vml"/><Relationship Id="rId6" Type="http://schemas.openxmlformats.org/officeDocument/2006/relationships/image" Target="../media/image5.emf"/><Relationship Id="rId5" Type="http://schemas.openxmlformats.org/officeDocument/2006/relationships/oleObject" Target="../embeddings/oleObject164.bin"/><Relationship Id="rId4"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57.xml"/><Relationship Id="rId1" Type="http://schemas.openxmlformats.org/officeDocument/2006/relationships/vmlDrawing" Target="../drawings/vmlDrawing165.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65.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166.vml"/><Relationship Id="rId6" Type="http://schemas.openxmlformats.org/officeDocument/2006/relationships/image" Target="../media/image5.emf"/><Relationship Id="rId5" Type="http://schemas.openxmlformats.org/officeDocument/2006/relationships/oleObject" Target="../embeddings/oleObject166.bin"/><Relationship Id="rId4"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14.png"/><Relationship Id="rId2" Type="http://schemas.openxmlformats.org/officeDocument/2006/relationships/tags" Target="../tags/tag260.xml"/><Relationship Id="rId1" Type="http://schemas.openxmlformats.org/officeDocument/2006/relationships/vmlDrawing" Target="../drawings/vmlDrawing167.vml"/><Relationship Id="rId6" Type="http://schemas.openxmlformats.org/officeDocument/2006/relationships/image" Target="../media/image5.emf"/><Relationship Id="rId5" Type="http://schemas.openxmlformats.org/officeDocument/2006/relationships/oleObject" Target="../embeddings/oleObject167.bin"/><Relationship Id="rId4"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vmlDrawing" Target="../drawings/vmlDrawing168.vml"/><Relationship Id="rId6" Type="http://schemas.openxmlformats.org/officeDocument/2006/relationships/image" Target="../media/image5.emf"/><Relationship Id="rId5" Type="http://schemas.openxmlformats.org/officeDocument/2006/relationships/oleObject" Target="../embeddings/oleObject168.bin"/><Relationship Id="rId4"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169.vml"/><Relationship Id="rId6" Type="http://schemas.openxmlformats.org/officeDocument/2006/relationships/image" Target="../media/image5.emf"/><Relationship Id="rId5" Type="http://schemas.openxmlformats.org/officeDocument/2006/relationships/oleObject" Target="../embeddings/oleObject169.bin"/><Relationship Id="rId4"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vmlDrawing" Target="../drawings/vmlDrawing170.vml"/><Relationship Id="rId6" Type="http://schemas.openxmlformats.org/officeDocument/2006/relationships/image" Target="../media/image5.emf"/><Relationship Id="rId5" Type="http://schemas.openxmlformats.org/officeDocument/2006/relationships/oleObject" Target="../embeddings/oleObject170.bin"/><Relationship Id="rId4"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9.jpeg"/><Relationship Id="rId2" Type="http://schemas.openxmlformats.org/officeDocument/2006/relationships/tags" Target="../tags/tag269.xml"/><Relationship Id="rId1" Type="http://schemas.openxmlformats.org/officeDocument/2006/relationships/vmlDrawing" Target="../drawings/vmlDrawing17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72.bin"/></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0.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3.bin"/></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1.xml"/><Relationship Id="rId1" Type="http://schemas.openxmlformats.org/officeDocument/2006/relationships/vmlDrawing" Target="../drawings/vmlDrawing17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4.bin"/></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2.xml"/><Relationship Id="rId1" Type="http://schemas.openxmlformats.org/officeDocument/2006/relationships/vmlDrawing" Target="../drawings/vmlDrawing17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5.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3.xml"/><Relationship Id="rId1" Type="http://schemas.openxmlformats.org/officeDocument/2006/relationships/vmlDrawing" Target="../drawings/vmlDrawing17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6.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4.xml"/><Relationship Id="rId1" Type="http://schemas.openxmlformats.org/officeDocument/2006/relationships/vmlDrawing" Target="../drawings/vmlDrawing17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7.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5.xml"/><Relationship Id="rId1" Type="http://schemas.openxmlformats.org/officeDocument/2006/relationships/vmlDrawing" Target="../drawings/vmlDrawing17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8.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6.xml"/><Relationship Id="rId1" Type="http://schemas.openxmlformats.org/officeDocument/2006/relationships/vmlDrawing" Target="../drawings/vmlDrawing179.vml"/><Relationship Id="rId5" Type="http://schemas.openxmlformats.org/officeDocument/2006/relationships/image" Target="../media/image5.emf"/><Relationship Id="rId4" Type="http://schemas.openxmlformats.org/officeDocument/2006/relationships/oleObject" Target="../embeddings/oleObject179.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7.xml"/><Relationship Id="rId1" Type="http://schemas.openxmlformats.org/officeDocument/2006/relationships/vmlDrawing" Target="../drawings/vmlDrawing180.vml"/><Relationship Id="rId5" Type="http://schemas.openxmlformats.org/officeDocument/2006/relationships/image" Target="../media/image5.emf"/><Relationship Id="rId4" Type="http://schemas.openxmlformats.org/officeDocument/2006/relationships/oleObject" Target="../embeddings/oleObject180.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8.xml"/><Relationship Id="rId1" Type="http://schemas.openxmlformats.org/officeDocument/2006/relationships/vmlDrawing" Target="../drawings/vmlDrawing181.vml"/><Relationship Id="rId5" Type="http://schemas.openxmlformats.org/officeDocument/2006/relationships/image" Target="../media/image5.emf"/><Relationship Id="rId4" Type="http://schemas.openxmlformats.org/officeDocument/2006/relationships/oleObject" Target="../embeddings/oleObject181.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9.xml"/><Relationship Id="rId1" Type="http://schemas.openxmlformats.org/officeDocument/2006/relationships/vmlDrawing" Target="../drawings/vmlDrawing182.vml"/><Relationship Id="rId5" Type="http://schemas.openxmlformats.org/officeDocument/2006/relationships/image" Target="../media/image5.emf"/><Relationship Id="rId4" Type="http://schemas.openxmlformats.org/officeDocument/2006/relationships/oleObject" Target="../embeddings/oleObject182.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20.xml"/><Relationship Id="rId7" Type="http://schemas.openxmlformats.org/officeDocument/2006/relationships/image" Target="../media/image24.jpeg"/><Relationship Id="rId2" Type="http://schemas.openxmlformats.org/officeDocument/2006/relationships/tags" Target="../tags/tag281.xml"/><Relationship Id="rId1" Type="http://schemas.openxmlformats.org/officeDocument/2006/relationships/vmlDrawing" Target="../drawings/vmlDrawing184.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84.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2.xml"/><Relationship Id="rId1" Type="http://schemas.openxmlformats.org/officeDocument/2006/relationships/vmlDrawing" Target="../drawings/vmlDrawing185.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5.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3.xml"/><Relationship Id="rId1" Type="http://schemas.openxmlformats.org/officeDocument/2006/relationships/vmlDrawing" Target="../drawings/vmlDrawing186.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6.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4.xml"/><Relationship Id="rId1" Type="http://schemas.openxmlformats.org/officeDocument/2006/relationships/vmlDrawing" Target="../drawings/vmlDrawing18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7.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5.xml"/><Relationship Id="rId1" Type="http://schemas.openxmlformats.org/officeDocument/2006/relationships/vmlDrawing" Target="../drawings/vmlDrawing18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8.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6.xml"/><Relationship Id="rId1" Type="http://schemas.openxmlformats.org/officeDocument/2006/relationships/vmlDrawing" Target="../drawings/vmlDrawing18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7.xml"/><Relationship Id="rId1" Type="http://schemas.openxmlformats.org/officeDocument/2006/relationships/vmlDrawing" Target="../drawings/vmlDrawing19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0.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8.xml"/><Relationship Id="rId1" Type="http://schemas.openxmlformats.org/officeDocument/2006/relationships/vmlDrawing" Target="../drawings/vmlDrawing191.vml"/><Relationship Id="rId5" Type="http://schemas.openxmlformats.org/officeDocument/2006/relationships/image" Target="../media/image5.emf"/><Relationship Id="rId4" Type="http://schemas.openxmlformats.org/officeDocument/2006/relationships/oleObject" Target="../embeddings/oleObject191.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9.xml"/><Relationship Id="rId1" Type="http://schemas.openxmlformats.org/officeDocument/2006/relationships/vmlDrawing" Target="../drawings/vmlDrawing192.vml"/><Relationship Id="rId5" Type="http://schemas.openxmlformats.org/officeDocument/2006/relationships/image" Target="../media/image5.emf"/><Relationship Id="rId4" Type="http://schemas.openxmlformats.org/officeDocument/2006/relationships/oleObject" Target="../embeddings/oleObject192.bin"/></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0.xml"/><Relationship Id="rId1" Type="http://schemas.openxmlformats.org/officeDocument/2006/relationships/vmlDrawing" Target="../drawings/vmlDrawing193.vml"/><Relationship Id="rId5" Type="http://schemas.openxmlformats.org/officeDocument/2006/relationships/image" Target="../media/image5.emf"/><Relationship Id="rId4" Type="http://schemas.openxmlformats.org/officeDocument/2006/relationships/oleObject" Target="../embeddings/oleObject193.bin"/></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1.xml"/><Relationship Id="rId1" Type="http://schemas.openxmlformats.org/officeDocument/2006/relationships/vmlDrawing" Target="../drawings/vmlDrawing194.vml"/><Relationship Id="rId5" Type="http://schemas.openxmlformats.org/officeDocument/2006/relationships/image" Target="../media/image5.emf"/><Relationship Id="rId4" Type="http://schemas.openxmlformats.org/officeDocument/2006/relationships/oleObject" Target="../embeddings/oleObject194.bin"/></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21.xml"/><Relationship Id="rId7" Type="http://schemas.openxmlformats.org/officeDocument/2006/relationships/image" Target="../media/image24.jpeg"/><Relationship Id="rId2" Type="http://schemas.openxmlformats.org/officeDocument/2006/relationships/tags" Target="../tags/tag293.xml"/><Relationship Id="rId1" Type="http://schemas.openxmlformats.org/officeDocument/2006/relationships/vmlDrawing" Target="../drawings/vmlDrawing196.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96.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4.xml"/><Relationship Id="rId1" Type="http://schemas.openxmlformats.org/officeDocument/2006/relationships/vmlDrawing" Target="../drawings/vmlDrawing19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7.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5.xml"/><Relationship Id="rId1" Type="http://schemas.openxmlformats.org/officeDocument/2006/relationships/vmlDrawing" Target="../drawings/vmlDrawing19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8.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6.xml"/><Relationship Id="rId1" Type="http://schemas.openxmlformats.org/officeDocument/2006/relationships/vmlDrawing" Target="../drawings/vmlDrawing19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9.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7.xml"/><Relationship Id="rId1" Type="http://schemas.openxmlformats.org/officeDocument/2006/relationships/vmlDrawing" Target="../drawings/vmlDrawing20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0.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8.xml"/><Relationship Id="rId1" Type="http://schemas.openxmlformats.org/officeDocument/2006/relationships/vmlDrawing" Target="../drawings/vmlDrawing20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1.bin"/></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9.xml"/><Relationship Id="rId1" Type="http://schemas.openxmlformats.org/officeDocument/2006/relationships/vmlDrawing" Target="../drawings/vmlDrawing20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2.bin"/></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0.xml"/><Relationship Id="rId1" Type="http://schemas.openxmlformats.org/officeDocument/2006/relationships/vmlDrawing" Target="../drawings/vmlDrawing203.vml"/><Relationship Id="rId5" Type="http://schemas.openxmlformats.org/officeDocument/2006/relationships/image" Target="../media/image5.emf"/><Relationship Id="rId4" Type="http://schemas.openxmlformats.org/officeDocument/2006/relationships/oleObject" Target="../embeddings/oleObject203.bin"/></Relationships>
</file>

<file path=ppt/slideLayouts/_rels/slideLayout31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1.xml"/><Relationship Id="rId1" Type="http://schemas.openxmlformats.org/officeDocument/2006/relationships/vmlDrawing" Target="../drawings/vmlDrawing204.vml"/><Relationship Id="rId5" Type="http://schemas.openxmlformats.org/officeDocument/2006/relationships/image" Target="../media/image5.emf"/><Relationship Id="rId4" Type="http://schemas.openxmlformats.org/officeDocument/2006/relationships/oleObject" Target="../embeddings/oleObject204.bin"/></Relationships>
</file>

<file path=ppt/slideLayouts/_rels/slideLayout31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2.xml"/><Relationship Id="rId1" Type="http://schemas.openxmlformats.org/officeDocument/2006/relationships/vmlDrawing" Target="../drawings/vmlDrawing205.vml"/><Relationship Id="rId5" Type="http://schemas.openxmlformats.org/officeDocument/2006/relationships/image" Target="../media/image5.emf"/><Relationship Id="rId4" Type="http://schemas.openxmlformats.org/officeDocument/2006/relationships/oleObject" Target="../embeddings/oleObject205.bin"/></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3.xml"/><Relationship Id="rId1" Type="http://schemas.openxmlformats.org/officeDocument/2006/relationships/vmlDrawing" Target="../drawings/vmlDrawing206.vml"/><Relationship Id="rId5" Type="http://schemas.openxmlformats.org/officeDocument/2006/relationships/image" Target="../media/image5.emf"/><Relationship Id="rId4" Type="http://schemas.openxmlformats.org/officeDocument/2006/relationships/oleObject" Target="../embeddings/oleObject206.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3" Type="http://schemas.openxmlformats.org/officeDocument/2006/relationships/slideMaster" Target="../slideMasters/slideMaster22.xml"/><Relationship Id="rId7" Type="http://schemas.openxmlformats.org/officeDocument/2006/relationships/image" Target="../media/image24.jpeg"/><Relationship Id="rId2" Type="http://schemas.openxmlformats.org/officeDocument/2006/relationships/tags" Target="../tags/tag305.xml"/><Relationship Id="rId1" Type="http://schemas.openxmlformats.org/officeDocument/2006/relationships/vmlDrawing" Target="../drawings/vmlDrawing208.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208.bin"/></Relationships>
</file>

<file path=ppt/slideLayouts/_rels/slideLayout32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6.xml"/><Relationship Id="rId1" Type="http://schemas.openxmlformats.org/officeDocument/2006/relationships/vmlDrawing" Target="../drawings/vmlDrawing20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9.bin"/></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7.xml"/><Relationship Id="rId1" Type="http://schemas.openxmlformats.org/officeDocument/2006/relationships/vmlDrawing" Target="../drawings/vmlDrawing21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0.bin"/></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8.xml"/><Relationship Id="rId1" Type="http://schemas.openxmlformats.org/officeDocument/2006/relationships/vmlDrawing" Target="../drawings/vmlDrawing21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1.bin"/></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9.xml"/><Relationship Id="rId1" Type="http://schemas.openxmlformats.org/officeDocument/2006/relationships/vmlDrawing" Target="../drawings/vmlDrawing21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2.bin"/></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0.xml"/><Relationship Id="rId1" Type="http://schemas.openxmlformats.org/officeDocument/2006/relationships/vmlDrawing" Target="../drawings/vmlDrawing213.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3.bin"/></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1.xml"/><Relationship Id="rId1" Type="http://schemas.openxmlformats.org/officeDocument/2006/relationships/vmlDrawing" Target="../drawings/vmlDrawing214.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4.bin"/></Relationships>
</file>

<file path=ppt/slideLayouts/_rels/slideLayout32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2.xml"/><Relationship Id="rId1" Type="http://schemas.openxmlformats.org/officeDocument/2006/relationships/vmlDrawing" Target="../drawings/vmlDrawing215.vml"/><Relationship Id="rId5" Type="http://schemas.openxmlformats.org/officeDocument/2006/relationships/image" Target="../media/image5.emf"/><Relationship Id="rId4" Type="http://schemas.openxmlformats.org/officeDocument/2006/relationships/oleObject" Target="../embeddings/oleObject215.bin"/></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3.xml"/><Relationship Id="rId1" Type="http://schemas.openxmlformats.org/officeDocument/2006/relationships/vmlDrawing" Target="../drawings/vmlDrawing216.vml"/><Relationship Id="rId5" Type="http://schemas.openxmlformats.org/officeDocument/2006/relationships/image" Target="../media/image5.emf"/><Relationship Id="rId4" Type="http://schemas.openxmlformats.org/officeDocument/2006/relationships/oleObject" Target="../embeddings/oleObject216.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4.xml"/><Relationship Id="rId1" Type="http://schemas.openxmlformats.org/officeDocument/2006/relationships/vmlDrawing" Target="../drawings/vmlDrawing217.vml"/><Relationship Id="rId5" Type="http://schemas.openxmlformats.org/officeDocument/2006/relationships/image" Target="../media/image5.emf"/><Relationship Id="rId4" Type="http://schemas.openxmlformats.org/officeDocument/2006/relationships/oleObject" Target="../embeddings/oleObject217.bin"/></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5.xml"/><Relationship Id="rId1" Type="http://schemas.openxmlformats.org/officeDocument/2006/relationships/vmlDrawing" Target="../drawings/vmlDrawing218.vml"/><Relationship Id="rId5" Type="http://schemas.openxmlformats.org/officeDocument/2006/relationships/image" Target="../media/image5.emf"/><Relationship Id="rId4" Type="http://schemas.openxmlformats.org/officeDocument/2006/relationships/oleObject" Target="../embeddings/oleObject218.bin"/></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23.xml"/><Relationship Id="rId7" Type="http://schemas.openxmlformats.org/officeDocument/2006/relationships/image" Target="../media/image9.jpeg"/><Relationship Id="rId2" Type="http://schemas.openxmlformats.org/officeDocument/2006/relationships/tags" Target="../tags/tag317.xml"/><Relationship Id="rId1" Type="http://schemas.openxmlformats.org/officeDocument/2006/relationships/vmlDrawing" Target="../drawings/vmlDrawing2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20.bin"/></Relationships>
</file>

<file path=ppt/slideLayouts/_rels/slideLayout336.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8.xml"/><Relationship Id="rId1" Type="http://schemas.openxmlformats.org/officeDocument/2006/relationships/vmlDrawing" Target="../drawings/vmlDrawing22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1.bin"/></Relationships>
</file>

<file path=ppt/slideLayouts/_rels/slideLayout33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9.xml"/><Relationship Id="rId1" Type="http://schemas.openxmlformats.org/officeDocument/2006/relationships/vmlDrawing" Target="../drawings/vmlDrawing22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2.bin"/></Relationships>
</file>

<file path=ppt/slideLayouts/_rels/slideLayout33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0.xml"/><Relationship Id="rId1" Type="http://schemas.openxmlformats.org/officeDocument/2006/relationships/vmlDrawing" Target="../drawings/vmlDrawing22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3.bin"/></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1.xml"/><Relationship Id="rId1" Type="http://schemas.openxmlformats.org/officeDocument/2006/relationships/vmlDrawing" Target="../drawings/vmlDrawing22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2.xml"/><Relationship Id="rId1" Type="http://schemas.openxmlformats.org/officeDocument/2006/relationships/vmlDrawing" Target="../drawings/vmlDrawing22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5.bin"/></Relationships>
</file>

<file path=ppt/slideLayouts/_rels/slideLayout341.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3.xml"/><Relationship Id="rId1" Type="http://schemas.openxmlformats.org/officeDocument/2006/relationships/vmlDrawing" Target="../drawings/vmlDrawing22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6.bin"/></Relationships>
</file>

<file path=ppt/slideLayouts/_rels/slideLayout34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4.xml"/><Relationship Id="rId1" Type="http://schemas.openxmlformats.org/officeDocument/2006/relationships/vmlDrawing" Target="../drawings/vmlDrawing227.vml"/><Relationship Id="rId5" Type="http://schemas.openxmlformats.org/officeDocument/2006/relationships/image" Target="../media/image5.emf"/><Relationship Id="rId4" Type="http://schemas.openxmlformats.org/officeDocument/2006/relationships/oleObject" Target="../embeddings/oleObject227.bin"/></Relationships>
</file>

<file path=ppt/slideLayouts/_rels/slideLayout343.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5.xml"/><Relationship Id="rId1" Type="http://schemas.openxmlformats.org/officeDocument/2006/relationships/vmlDrawing" Target="../drawings/vmlDrawing228.vml"/><Relationship Id="rId5" Type="http://schemas.openxmlformats.org/officeDocument/2006/relationships/image" Target="../media/image5.emf"/><Relationship Id="rId4" Type="http://schemas.openxmlformats.org/officeDocument/2006/relationships/oleObject" Target="../embeddings/oleObject228.bin"/></Relationships>
</file>

<file path=ppt/slideLayouts/_rels/slideLayout344.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6.xml"/><Relationship Id="rId1" Type="http://schemas.openxmlformats.org/officeDocument/2006/relationships/vmlDrawing" Target="../drawings/vmlDrawing229.vml"/><Relationship Id="rId5" Type="http://schemas.openxmlformats.org/officeDocument/2006/relationships/image" Target="../media/image5.emf"/><Relationship Id="rId4" Type="http://schemas.openxmlformats.org/officeDocument/2006/relationships/oleObject" Target="../embeddings/oleObject229.bin"/></Relationships>
</file>

<file path=ppt/slideLayouts/_rels/slideLayout345.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7.xml"/><Relationship Id="rId1" Type="http://schemas.openxmlformats.org/officeDocument/2006/relationships/vmlDrawing" Target="../drawings/vmlDrawing230.vml"/><Relationship Id="rId5" Type="http://schemas.openxmlformats.org/officeDocument/2006/relationships/image" Target="../media/image5.emf"/><Relationship Id="rId4" Type="http://schemas.openxmlformats.org/officeDocument/2006/relationships/oleObject" Target="../embeddings/oleObject230.bin"/></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24.xml"/><Relationship Id="rId7" Type="http://schemas.openxmlformats.org/officeDocument/2006/relationships/image" Target="../media/image9.jpeg"/><Relationship Id="rId2" Type="http://schemas.openxmlformats.org/officeDocument/2006/relationships/tags" Target="../tags/tag329.xml"/><Relationship Id="rId1" Type="http://schemas.openxmlformats.org/officeDocument/2006/relationships/vmlDrawing" Target="../drawings/vmlDrawing23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32.bin"/></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0.xml"/><Relationship Id="rId1" Type="http://schemas.openxmlformats.org/officeDocument/2006/relationships/vmlDrawing" Target="../drawings/vmlDrawing23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1.xml"/><Relationship Id="rId1" Type="http://schemas.openxmlformats.org/officeDocument/2006/relationships/vmlDrawing" Target="../drawings/vmlDrawing23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4.bin"/></Relationships>
</file>

<file path=ppt/slideLayouts/_rels/slideLayout35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2.xml"/><Relationship Id="rId1" Type="http://schemas.openxmlformats.org/officeDocument/2006/relationships/vmlDrawing" Target="../drawings/vmlDrawing23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5.bin"/></Relationships>
</file>

<file path=ppt/slideLayouts/_rels/slideLayout35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3.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6.bin"/></Relationships>
</file>

<file path=ppt/slideLayouts/_rels/slideLayout35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4.xml"/><Relationship Id="rId1" Type="http://schemas.openxmlformats.org/officeDocument/2006/relationships/vmlDrawing" Target="../drawings/vmlDrawing23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7.bin"/></Relationships>
</file>

<file path=ppt/slideLayouts/_rels/slideLayout354.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5.xml"/><Relationship Id="rId1" Type="http://schemas.openxmlformats.org/officeDocument/2006/relationships/vmlDrawing" Target="../drawings/vmlDrawing23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8.bin"/></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6.xml"/><Relationship Id="rId1" Type="http://schemas.openxmlformats.org/officeDocument/2006/relationships/vmlDrawing" Target="../drawings/vmlDrawing239.vml"/><Relationship Id="rId5" Type="http://schemas.openxmlformats.org/officeDocument/2006/relationships/image" Target="../media/image5.emf"/><Relationship Id="rId4" Type="http://schemas.openxmlformats.org/officeDocument/2006/relationships/oleObject" Target="../embeddings/oleObject239.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7.xml"/><Relationship Id="rId1" Type="http://schemas.openxmlformats.org/officeDocument/2006/relationships/vmlDrawing" Target="../drawings/vmlDrawing240.vml"/><Relationship Id="rId5" Type="http://schemas.openxmlformats.org/officeDocument/2006/relationships/image" Target="../media/image5.emf"/><Relationship Id="rId4" Type="http://schemas.openxmlformats.org/officeDocument/2006/relationships/oleObject" Target="../embeddings/oleObject240.bin"/></Relationships>
</file>

<file path=ppt/slideLayouts/_rels/slideLayout35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8.xml"/><Relationship Id="rId1" Type="http://schemas.openxmlformats.org/officeDocument/2006/relationships/vmlDrawing" Target="../drawings/vmlDrawing241.vml"/><Relationship Id="rId5" Type="http://schemas.openxmlformats.org/officeDocument/2006/relationships/image" Target="../media/image5.emf"/><Relationship Id="rId4" Type="http://schemas.openxmlformats.org/officeDocument/2006/relationships/oleObject" Target="../embeddings/oleObject241.bin"/></Relationships>
</file>

<file path=ppt/slideLayouts/_rels/slideLayout35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9.xml"/><Relationship Id="rId1" Type="http://schemas.openxmlformats.org/officeDocument/2006/relationships/vmlDrawing" Target="../drawings/vmlDrawing242.vml"/><Relationship Id="rId5" Type="http://schemas.openxmlformats.org/officeDocument/2006/relationships/image" Target="../media/image5.emf"/><Relationship Id="rId4" Type="http://schemas.openxmlformats.org/officeDocument/2006/relationships/oleObject" Target="../embeddings/oleObject242.bin"/></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xml"/><Relationship Id="rId7" Type="http://schemas.openxmlformats.org/officeDocument/2006/relationships/image" Target="../media/image6.jpe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6.bin"/><Relationship Id="rId4"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18.bin"/><Relationship Id="rId4"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3.png"/><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vmlDrawing" Target="../drawings/vmlDrawing20.vml"/><Relationship Id="rId6" Type="http://schemas.openxmlformats.org/officeDocument/2006/relationships/image" Target="../media/image5.emf"/><Relationship Id="rId5" Type="http://schemas.openxmlformats.org/officeDocument/2006/relationships/oleObject" Target="../embeddings/oleObject20.bin"/><Relationship Id="rId4"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image" Target="../media/image5.emf"/><Relationship Id="rId5" Type="http://schemas.openxmlformats.org/officeDocument/2006/relationships/oleObject" Target="../embeddings/oleObject23.bin"/><Relationship Id="rId4"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5.png"/><Relationship Id="rId2" Type="http://schemas.openxmlformats.org/officeDocument/2006/relationships/tags" Target="../tags/tag34.xml"/><Relationship Id="rId1" Type="http://schemas.openxmlformats.org/officeDocument/2006/relationships/vmlDrawing" Target="../drawings/vmlDrawing24.vml"/><Relationship Id="rId6" Type="http://schemas.openxmlformats.org/officeDocument/2006/relationships/image" Target="../media/image5.emf"/><Relationship Id="rId5" Type="http://schemas.openxmlformats.org/officeDocument/2006/relationships/oleObject" Target="../embeddings/oleObject24.bin"/><Relationship Id="rId4"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6.png"/><Relationship Id="rId2" Type="http://schemas.openxmlformats.org/officeDocument/2006/relationships/tags" Target="../tags/tag36.xml"/><Relationship Id="rId1" Type="http://schemas.openxmlformats.org/officeDocument/2006/relationships/vmlDrawing" Target="../drawings/vmlDrawing25.vml"/><Relationship Id="rId6" Type="http://schemas.openxmlformats.org/officeDocument/2006/relationships/image" Target="../media/image5.emf"/><Relationship Id="rId5" Type="http://schemas.openxmlformats.org/officeDocument/2006/relationships/oleObject" Target="../embeddings/oleObject25.bin"/><Relationship Id="rId4"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5.png"/><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image" Target="../media/image5.emf"/><Relationship Id="rId5" Type="http://schemas.openxmlformats.org/officeDocument/2006/relationships/oleObject" Target="../embeddings/oleObject26.bin"/><Relationship Id="rId4"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4.png"/><Relationship Id="rId2" Type="http://schemas.openxmlformats.org/officeDocument/2006/relationships/tags" Target="../tags/tag40.xml"/><Relationship Id="rId1" Type="http://schemas.openxmlformats.org/officeDocument/2006/relationships/vmlDrawing" Target="../drawings/vmlDrawing27.vml"/><Relationship Id="rId6" Type="http://schemas.openxmlformats.org/officeDocument/2006/relationships/image" Target="../media/image5.emf"/><Relationship Id="rId5" Type="http://schemas.openxmlformats.org/officeDocument/2006/relationships/oleObject" Target="../embeddings/oleObject27.bin"/><Relationship Id="rId4"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5.png"/><Relationship Id="rId2" Type="http://schemas.openxmlformats.org/officeDocument/2006/relationships/tags" Target="../tags/tag42.xml"/><Relationship Id="rId1" Type="http://schemas.openxmlformats.org/officeDocument/2006/relationships/vmlDrawing" Target="../drawings/vmlDrawing28.vml"/><Relationship Id="rId6" Type="http://schemas.openxmlformats.org/officeDocument/2006/relationships/image" Target="../media/image5.emf"/><Relationship Id="rId5" Type="http://schemas.openxmlformats.org/officeDocument/2006/relationships/oleObject" Target="../embeddings/oleObject28.bin"/><Relationship Id="rId4"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4.png"/><Relationship Id="rId2" Type="http://schemas.openxmlformats.org/officeDocument/2006/relationships/tags" Target="../tags/tag44.xml"/><Relationship Id="rId1" Type="http://schemas.openxmlformats.org/officeDocument/2006/relationships/vmlDrawing" Target="../drawings/vmlDrawing29.vml"/><Relationship Id="rId6" Type="http://schemas.openxmlformats.org/officeDocument/2006/relationships/image" Target="../media/image5.emf"/><Relationship Id="rId5" Type="http://schemas.openxmlformats.org/officeDocument/2006/relationships/oleObject" Target="../embeddings/oleObject29.bin"/><Relationship Id="rId4"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vmlDrawing" Target="../drawings/vmlDrawing30.vml"/><Relationship Id="rId6" Type="http://schemas.openxmlformats.org/officeDocument/2006/relationships/image" Target="../media/image5.emf"/><Relationship Id="rId5" Type="http://schemas.openxmlformats.org/officeDocument/2006/relationships/oleObject" Target="../embeddings/oleObject30.bin"/><Relationship Id="rId4"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31.vml"/><Relationship Id="rId6" Type="http://schemas.openxmlformats.org/officeDocument/2006/relationships/image" Target="../media/image5.emf"/><Relationship Id="rId5" Type="http://schemas.openxmlformats.org/officeDocument/2006/relationships/oleObject" Target="../embeddings/oleObject31.bin"/><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6022750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82" y="350115"/>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36828786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911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76992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01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652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116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353174"/>
          </a:xfrm>
        </p:spPr>
        <p:txBody>
          <a:bodyPr/>
          <a:lstStyle>
            <a:lvl1pPr>
              <a:defRPr sz="255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53585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218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89769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321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05815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423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60"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8259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52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72" name="Group 71"/>
          <p:cNvGrpSpPr/>
          <p:nvPr userDrawn="1"/>
        </p:nvGrpSpPr>
        <p:grpSpPr>
          <a:xfrm>
            <a:off x="2" y="6221395"/>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211773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628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1" y="622802"/>
            <a:ext cx="10933351" cy="2492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598755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730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9"/>
            <a:ext cx="3744000" cy="541687"/>
          </a:xfrm>
          <a:prstGeom prst="rect">
            <a:avLst/>
          </a:prstGeom>
        </p:spPr>
        <p:txBody>
          <a:bodyPr>
            <a:noAutofit/>
          </a:bodyPr>
          <a:lstStyle>
            <a:lvl1pPr marL="0" indent="0" algn="l">
              <a:buNone/>
              <a:defRPr sz="1200">
                <a:solidFill>
                  <a:srgbClr val="73C4EF"/>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p>
        </p:txBody>
      </p:sp>
      <p:sp>
        <p:nvSpPr>
          <p:cNvPr id="9" name="Title 4"/>
          <p:cNvSpPr>
            <a:spLocks noGrp="1"/>
          </p:cNvSpPr>
          <p:nvPr>
            <p:ph type="title" hasCustomPrompt="1"/>
          </p:nvPr>
        </p:nvSpPr>
        <p:spPr>
          <a:xfrm>
            <a:off x="630000" y="1227050"/>
            <a:ext cx="3744000" cy="664797"/>
          </a:xfrm>
        </p:spPr>
        <p:txBody>
          <a:bodyPr anchor="t">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85158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833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3"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4" y="1424083"/>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4144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81" y="5542984"/>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9"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9"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846508459"/>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935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1"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38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038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8"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1"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3980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140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4" name="Rectangle 13"/>
          <p:cNvSpPr/>
          <p:nvPr userDrawn="1"/>
        </p:nvSpPr>
        <p:spPr bwMode="white">
          <a:xfrm>
            <a:off x="1"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1" y="622802"/>
            <a:ext cx="6276529"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5484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242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7"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8101584"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311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34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24"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3562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44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4731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550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1" name="Rectangle 10"/>
          <p:cNvSpPr/>
          <p:nvPr userDrawn="1"/>
        </p:nvSpPr>
        <p:spPr bwMode="gray">
          <a:xfrm>
            <a:off x="7819545"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598021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652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0798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75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2764205"/>
            <a:ext cx="2478639"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Tree>
    <p:extLst>
      <p:ext uri="{BB962C8B-B14F-4D97-AF65-F5344CB8AC3E}">
        <p14:creationId xmlns:p14="http://schemas.microsoft.com/office/powerpoint/2010/main" val="2194119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857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TextBox 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829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1961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78" y="350113"/>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1428659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95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Tree>
    <p:extLst>
      <p:ext uri="{BB962C8B-B14F-4D97-AF65-F5344CB8AC3E}">
        <p14:creationId xmlns:p14="http://schemas.microsoft.com/office/powerpoint/2010/main" val="3775235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061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7"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34842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16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Pentagon 8"/>
          <p:cNvSpPr/>
          <p:nvPr/>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Tree>
    <p:extLst>
      <p:ext uri="{BB962C8B-B14F-4D97-AF65-F5344CB8AC3E}">
        <p14:creationId xmlns:p14="http://schemas.microsoft.com/office/powerpoint/2010/main" val="1845160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266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4266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369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19576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471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56265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57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50326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676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327363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778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2"/>
            <a:ext cx="10933200" cy="2492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9009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881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n-US" sz="405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4615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78" y="350113"/>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5858048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983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37759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9085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72131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9188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153"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68098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6785112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4039603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9954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531531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057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8454971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159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1362930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262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0307847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364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84364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77" y="5542981"/>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74694325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466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06895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569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33844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671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4331414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774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679160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876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312178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978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933015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24249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180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634" tIns="62045" rIns="49634" bIns="62045"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634" tIns="62045" rIns="49634" bIns="62045">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634" tIns="62045" rIns="49634" bIns="62045">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28004504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282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860"/>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72470"/>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72470"/>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72470"/>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72470"/>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72470"/>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24271552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385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859"/>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07604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9"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5" y="4844121"/>
            <a:ext cx="4743391" cy="2301940"/>
          </a:xfrm>
          <a:prstGeom prst="rect">
            <a:avLst/>
          </a:prstGeom>
        </p:spPr>
      </p:pic>
    </p:spTree>
    <p:extLst>
      <p:ext uri="{BB962C8B-B14F-4D97-AF65-F5344CB8AC3E}">
        <p14:creationId xmlns:p14="http://schemas.microsoft.com/office/powerpoint/2010/main" val="412190223"/>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487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4279934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590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412775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692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806897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794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2275835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8973"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15" y="1508761"/>
            <a:ext cx="11068060" cy="3997304"/>
          </a:xfrm>
        </p:spPr>
        <p:txBody>
          <a:bodyPr lIns="0" tIns="0" rIns="0" bIns="0"/>
          <a:lstStyle>
            <a:lvl1pPr>
              <a:spcBef>
                <a:spcPts val="366"/>
              </a:spcBef>
              <a:defRPr>
                <a:latin typeface="Arial"/>
                <a:sym typeface="Arial"/>
              </a:defRPr>
            </a:lvl1pPr>
            <a:lvl2pPr marL="436235" indent="-219835">
              <a:spcBef>
                <a:spcPts val="366"/>
              </a:spcBef>
              <a:defRPr>
                <a:latin typeface="Arial"/>
                <a:sym typeface="Arial"/>
              </a:defRPr>
            </a:lvl2pPr>
            <a:lvl3pPr marL="872470" indent="-219835">
              <a:spcBef>
                <a:spcPts val="366"/>
              </a:spcBef>
              <a:defRPr>
                <a:latin typeface="Arial"/>
                <a:sym typeface="Arial"/>
              </a:defRPr>
            </a:lvl3pPr>
            <a:lvl4pPr marL="1312141" indent="-223271">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21929357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9997"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5" y="1508401"/>
            <a:ext cx="11068060" cy="3997304"/>
          </a:xfrm>
          <a:prstGeom prst="rect">
            <a:avLst/>
          </a:prstGeom>
        </p:spPr>
        <p:txBody>
          <a:bodyPr lIns="0" tIns="0" rIns="0" bIns="0"/>
          <a:lstStyle>
            <a:lvl1pPr marL="164877" indent="-164877">
              <a:spcBef>
                <a:spcPts val="366"/>
              </a:spcBef>
              <a:buClr>
                <a:srgbClr val="002D72"/>
              </a:buClr>
              <a:buFont typeface="Arial" pitchFamily="34" charset="0"/>
              <a:buChar char="•"/>
              <a:tabLst/>
              <a:defRPr b="0">
                <a:latin typeface="Arial"/>
                <a:sym typeface="Arial"/>
              </a:defRPr>
            </a:lvl1pPr>
            <a:lvl2pPr marL="601111" indent="-219835">
              <a:spcBef>
                <a:spcPts val="366"/>
              </a:spcBef>
              <a:buFont typeface="Arial" pitchFamily="34" charset="0"/>
              <a:buChar char="–"/>
              <a:defRPr>
                <a:latin typeface="Arial"/>
                <a:sym typeface="Arial"/>
              </a:defRPr>
            </a:lvl2pPr>
            <a:lvl3pPr marL="1027044" indent="-219835">
              <a:spcBef>
                <a:spcPts val="366"/>
              </a:spcBef>
              <a:defRPr>
                <a:latin typeface="Arial"/>
                <a:sym typeface="Arial"/>
              </a:defRPr>
            </a:lvl3pPr>
            <a:lvl4pPr marL="1473583" indent="-219835">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13519083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1021"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35189771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2045"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531347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6" y="1596"/>
          <a:ext cx="2116" cy="1587"/>
        </p:xfrm>
        <a:graphic>
          <a:graphicData uri="http://schemas.openxmlformats.org/presentationml/2006/ole">
            <mc:AlternateContent xmlns:mc="http://schemas.openxmlformats.org/markup-compatibility/2006">
              <mc:Choice xmlns:v="urn:schemas-microsoft-com:vml" Requires="v">
                <p:oleObj spid="_x0000_s1893069"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 y="1596"/>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79977" y="1509715"/>
            <a:ext cx="11032068" cy="4613275"/>
          </a:xfrm>
          <a:prstGeom prst="rect">
            <a:avLst/>
          </a:prstGeom>
        </p:spPr>
        <p:txBody>
          <a:bodyPr/>
          <a:lstStyle>
            <a:lvl2pPr marL="437751" indent="-212060">
              <a:defRPr/>
            </a:lvl2pPr>
            <a:lvl3pPr marL="863383" indent="-201456">
              <a:defRPr/>
            </a:lvl3pPr>
            <a:lvl4pPr marL="1305677" indent="-207516">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26" y="996696"/>
            <a:ext cx="11033759" cy="0"/>
          </a:xfrm>
          <a:prstGeom prst="line">
            <a:avLst/>
          </a:prstGeom>
          <a:noFill/>
          <a:ln w="12700">
            <a:solidFill>
              <a:srgbClr val="002D72"/>
            </a:solidFill>
            <a:round/>
            <a:headEnd/>
            <a:tailEnd/>
          </a:ln>
        </p:spPr>
        <p:txBody>
          <a:bodyPr wrap="none" lIns="87250" tIns="43625" rIns="87250" bIns="43625" anchor="ctr"/>
          <a:lstStyle/>
          <a:p>
            <a:pPr algn="ctr" defTabSz="872470">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08"/>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30701151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4093"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Tree>
    <p:extLst>
      <p:ext uri="{BB962C8B-B14F-4D97-AF65-F5344CB8AC3E}">
        <p14:creationId xmlns:p14="http://schemas.microsoft.com/office/powerpoint/2010/main" val="425259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1184425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682890084"/>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4107158868"/>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1874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7535250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126541983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9892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26751548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4336679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314626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107864616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853740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427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10451977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5746843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32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7398187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13032782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18273200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713630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2362836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378781947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6"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253379075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77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26630668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84614797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572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34117476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832306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015896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2949079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3673932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15493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4"/>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07290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247451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541947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6845573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0889325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91793728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524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02305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166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36576" tIns="45720" rIns="36576" bIns="45720" anchor="ctr">
            <a:noAutofit/>
          </a:bodyPr>
          <a:lstStyle>
            <a:lvl1pPr>
              <a:defRPr sz="3000" b="0" baseline="0">
                <a:solidFill>
                  <a:srgbClr val="86CBD8"/>
                </a:solidFill>
              </a:defRPr>
            </a:lvl1pPr>
          </a:lstStyle>
          <a:p>
            <a:pPr lvl="0"/>
            <a:r>
              <a:rPr lang="en-US" sz="3000" dirty="0" err="1">
                <a:solidFill>
                  <a:srgbClr val="86CBD8"/>
                </a:solidFill>
              </a:rPr>
              <a:t>Título</a:t>
            </a:r>
            <a:r>
              <a:rPr lang="en-US" sz="3000" dirty="0">
                <a:solidFill>
                  <a:srgbClr val="86CBD8"/>
                </a:solidFill>
              </a:rPr>
              <a:t> </a:t>
            </a:r>
            <a:r>
              <a:rPr lang="en-US" sz="3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35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35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4"/>
            <a:ext cx="12192000" cy="574391"/>
          </a:xfrm>
          <a:prstGeom prst="rect">
            <a:avLst/>
          </a:prstGeom>
          <a:ln w="12700">
            <a:miter lim="400000"/>
          </a:ln>
        </p:spPr>
      </p:pic>
    </p:spTree>
    <p:extLst>
      <p:ext uri="{BB962C8B-B14F-4D97-AF65-F5344CB8AC3E}">
        <p14:creationId xmlns:p14="http://schemas.microsoft.com/office/powerpoint/2010/main" val="33691720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268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6"/>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350"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350"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350"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350"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350"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350"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350" dirty="0"/>
            </a:p>
          </p:txBody>
        </p:sp>
      </p:gr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spTree>
    <p:extLst>
      <p:ext uri="{BB962C8B-B14F-4D97-AF65-F5344CB8AC3E}">
        <p14:creationId xmlns:p14="http://schemas.microsoft.com/office/powerpoint/2010/main" val="21535044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370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350"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350"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350"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350"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350"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350"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8684145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473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350"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350"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350"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350"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350"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350"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42250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469617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3"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7"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4"/>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805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575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40"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409499066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678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350"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350"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350"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350"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350"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350"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429400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780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09181" y="98854"/>
            <a:ext cx="1111927"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700178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882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288"/>
              </a:spcBef>
              <a:defRPr>
                <a:latin typeface="Arial"/>
                <a:sym typeface="Arial"/>
              </a:defRPr>
            </a:lvl1pPr>
            <a:lvl2pPr marL="342900" indent="-172800">
              <a:spcBef>
                <a:spcPts val="288"/>
              </a:spcBef>
              <a:defRPr>
                <a:latin typeface="Arial"/>
                <a:sym typeface="Arial"/>
              </a:defRPr>
            </a:lvl2pPr>
            <a:lvl3pPr marL="685800" indent="-172800">
              <a:spcBef>
                <a:spcPts val="288"/>
              </a:spcBef>
              <a:defRPr>
                <a:latin typeface="Arial"/>
                <a:sym typeface="Arial"/>
              </a:defRPr>
            </a:lvl3pPr>
            <a:lvl4pPr marL="1031400" indent="-1755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275653920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985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29600" indent="-129600">
              <a:spcBef>
                <a:spcPts val="288"/>
              </a:spcBef>
              <a:buClr>
                <a:srgbClr val="002D72"/>
              </a:buClr>
              <a:buFont typeface="Arial" pitchFamily="34" charset="0"/>
              <a:buChar char="•"/>
              <a:tabLst/>
              <a:defRPr b="0">
                <a:latin typeface="Arial"/>
                <a:sym typeface="Arial"/>
              </a:defRPr>
            </a:lvl1pPr>
            <a:lvl2pPr marL="472500" indent="-172800">
              <a:spcBef>
                <a:spcPts val="288"/>
              </a:spcBef>
              <a:buFont typeface="Arial" pitchFamily="34" charset="0"/>
              <a:buChar char="–"/>
              <a:defRPr>
                <a:latin typeface="Arial"/>
                <a:sym typeface="Arial"/>
              </a:defRPr>
            </a:lvl2pPr>
            <a:lvl3pPr marL="807300" indent="-172800">
              <a:spcBef>
                <a:spcPts val="288"/>
              </a:spcBef>
              <a:defRPr>
                <a:latin typeface="Arial"/>
                <a:sym typeface="Arial"/>
              </a:defRPr>
            </a:lvl3pPr>
            <a:lvl4pPr marL="1158300" indent="-1728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60868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087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16875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190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684935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20629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2"/>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3" y="3941382"/>
            <a:ext cx="5133975" cy="59183"/>
          </a:xfrm>
          <a:prstGeom prst="rect">
            <a:avLst/>
          </a:prstGeom>
          <a:noFill/>
        </p:spPr>
        <p:txBody>
          <a:bodyPr wrap="square" lIns="0" tIns="0" rIns="0" bIns="0" rtlCol="0" anchor="t">
            <a:spAutoFit/>
          </a:bodyPr>
          <a:lstStyle/>
          <a:p>
            <a:pPr>
              <a:lnSpc>
                <a:spcPct val="90000"/>
              </a:lnSpc>
              <a:spcAft>
                <a:spcPts val="366"/>
              </a:spcAft>
            </a:pPr>
            <a:r>
              <a:rPr lang="en-US" sz="427"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1" y="5136770"/>
            <a:ext cx="2743200" cy="59183"/>
          </a:xfrm>
          <a:prstGeom prst="rect">
            <a:avLst/>
          </a:prstGeom>
          <a:noFill/>
        </p:spPr>
        <p:txBody>
          <a:bodyPr wrap="square" lIns="0" tIns="0" rIns="0" bIns="0" rtlCol="0" anchor="b">
            <a:spAutoFit/>
          </a:bodyPr>
          <a:lstStyle/>
          <a:p>
            <a:pPr>
              <a:lnSpc>
                <a:spcPct val="90000"/>
              </a:lnSpc>
              <a:spcAft>
                <a:spcPts val="366"/>
              </a:spcAft>
            </a:pPr>
            <a:r>
              <a:rPr lang="fr-FR" sz="427">
                <a:solidFill>
                  <a:schemeClr val="bg1">
                    <a:lumMod val="50000"/>
                  </a:schemeClr>
                </a:solidFill>
                <a:latin typeface="+mn-lt"/>
                <a:sym typeface="Trebuchet MS" panose="020B0603020202020204" pitchFamily="34" charset="0"/>
              </a:rPr>
              <a:t>20171204 - MX2020 KPI Structure v4.pptx</a:t>
            </a:r>
            <a:endParaRPr lang="en-US" sz="427"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622802"/>
            <a:ext cx="10933200" cy="287002"/>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072"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7" y="6545571"/>
            <a:ext cx="420927" cy="256674"/>
          </a:xfrm>
          <a:prstGeom prst="rect">
            <a:avLst/>
          </a:prstGeom>
          <a:ln w="12700">
            <a:miter lim="400000"/>
          </a:ln>
        </p:spPr>
      </p:pic>
    </p:spTree>
    <p:extLst>
      <p:ext uri="{BB962C8B-B14F-4D97-AF65-F5344CB8AC3E}">
        <p14:creationId xmlns:p14="http://schemas.microsoft.com/office/powerpoint/2010/main" val="3319553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24685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016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3"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3"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97471364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8507764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9094868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29577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87731413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729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455" tIns="61853" rIns="49455" bIns="61853"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455" tIns="61853" rIns="49455" bIns="61853">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455" tIns="61853" rIns="49455" bIns="61853">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34566482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831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907"/>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69793"/>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69793"/>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69793"/>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69793"/>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69793"/>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37630478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934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906"/>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5312947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036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29132485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13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30964620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241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455000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7"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70" y="1308578"/>
            <a:ext cx="9203871" cy="4466585"/>
          </a:xfrm>
          <a:prstGeom prst="rect">
            <a:avLst/>
          </a:prstGeom>
        </p:spPr>
      </p:pic>
    </p:spTree>
    <p:extLst>
      <p:ext uri="{BB962C8B-B14F-4D97-AF65-F5344CB8AC3E}">
        <p14:creationId xmlns:p14="http://schemas.microsoft.com/office/powerpoint/2010/main" val="21546341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343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9596064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446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73" y="1508761"/>
            <a:ext cx="11068060" cy="3997304"/>
          </a:xfrm>
        </p:spPr>
        <p:txBody>
          <a:bodyPr lIns="0" tIns="0" rIns="0" bIns="0"/>
          <a:lstStyle>
            <a:lvl1pPr>
              <a:spcBef>
                <a:spcPts val="366"/>
              </a:spcBef>
              <a:defRPr>
                <a:latin typeface="Arial"/>
                <a:sym typeface="Arial"/>
              </a:defRPr>
            </a:lvl1pPr>
            <a:lvl2pPr marL="434889" indent="-219163">
              <a:spcBef>
                <a:spcPts val="366"/>
              </a:spcBef>
              <a:defRPr>
                <a:latin typeface="Arial"/>
                <a:sym typeface="Arial"/>
              </a:defRPr>
            </a:lvl2pPr>
            <a:lvl3pPr marL="869793" indent="-219163">
              <a:spcBef>
                <a:spcPts val="366"/>
              </a:spcBef>
              <a:defRPr>
                <a:latin typeface="Arial"/>
                <a:sym typeface="Arial"/>
              </a:defRPr>
            </a:lvl3pPr>
            <a:lvl4pPr marL="1308106" indent="-222585">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94031348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548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1634516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651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8" name="Rectangle 7"/>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25838322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753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57360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83" y="1643"/>
          <a:ext cx="2116" cy="1587"/>
        </p:xfrm>
        <a:graphic>
          <a:graphicData uri="http://schemas.openxmlformats.org/presentationml/2006/ole">
            <mc:AlternateContent xmlns:mc="http://schemas.openxmlformats.org/markup-compatibility/2006">
              <mc:Choice xmlns:v="urn:schemas-microsoft-com:vml" Requires="v">
                <p:oleObj spid="_x0000_s2218558"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 y="1643"/>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80033" y="1509715"/>
            <a:ext cx="11032068" cy="4613275"/>
          </a:xfrm>
          <a:prstGeom prst="rect">
            <a:avLst/>
          </a:prstGeom>
        </p:spPr>
        <p:txBody>
          <a:bodyPr/>
          <a:lstStyle>
            <a:lvl2pPr marL="436405" indent="-211430">
              <a:defRPr/>
            </a:lvl2pPr>
            <a:lvl3pPr marL="860734" indent="-200829">
              <a:defRPr/>
            </a:lvl3pPr>
            <a:lvl4pPr marL="1301662" indent="-206889">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85" y="996696"/>
            <a:ext cx="11033759" cy="0"/>
          </a:xfrm>
          <a:prstGeom prst="line">
            <a:avLst/>
          </a:prstGeom>
          <a:noFill/>
          <a:ln w="12700">
            <a:solidFill>
              <a:srgbClr val="002D72"/>
            </a:solidFill>
            <a:round/>
            <a:headEnd/>
            <a:tailEnd/>
          </a:ln>
        </p:spPr>
        <p:txBody>
          <a:bodyPr wrap="none" lIns="86981" tIns="43490" rIns="86981" bIns="43490" anchor="ctr"/>
          <a:lstStyle/>
          <a:p>
            <a:pPr algn="ctr" defTabSz="869793">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55"/>
            <a:ext cx="11033760" cy="809625"/>
          </a:xfrm>
          <a:prstGeom prst="rect">
            <a:avLst/>
          </a:prstGeom>
        </p:spPr>
        <p:txBody>
          <a:bodyPr vert="horz" lIns="0" tIns="0" rIns="0" bIns="0" rtlCol="0" anchor="b" anchorCtr="0">
            <a:normAutofit/>
          </a:bodyPr>
          <a:lstStyle/>
          <a:p>
            <a:r>
              <a:rPr lang="en-US" dirty="0"/>
              <a:t>Click to edit Master title style</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6513193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958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26842188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70746061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189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3" name="Group 2"/>
          <p:cNvGrpSpPr/>
          <p:nvPr userDrawn="1"/>
        </p:nvGrpSpPr>
        <p:grpSpPr>
          <a:xfrm>
            <a:off x="0" y="6221393"/>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82489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291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112178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5"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3590035595"/>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109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3938"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056360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49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048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598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67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701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87625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803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1985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905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29908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008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18460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110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0" y="2764203"/>
            <a:ext cx="2478638" cy="1314311"/>
          </a:xfrm>
        </p:spPr>
        <p:txBody>
          <a:bodyPr anchor="ctr" anchorCtr="0">
            <a:noAutofit/>
          </a:bodyPr>
          <a:lstStyle>
            <a:lvl1pPr>
              <a:defRPr sz="32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6141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213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9950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65781332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315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576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417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82054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520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04649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622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65695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72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2124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827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2425925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929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17316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032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59677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13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96436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237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50383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07460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339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93040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441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678778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544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54812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64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72" name="Group 71"/>
          <p:cNvGrpSpPr/>
          <p:nvPr userDrawn="1"/>
        </p:nvGrpSpPr>
        <p:grpSpPr>
          <a:xfrm>
            <a:off x="0" y="6221393"/>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737218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749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2335418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851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73C4EF"/>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58261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953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8913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05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927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158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79626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261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21326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2"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1" y="4843463"/>
            <a:ext cx="4754651" cy="2307404"/>
          </a:xfrm>
          <a:prstGeom prst="rect">
            <a:avLst/>
          </a:prstGeom>
        </p:spPr>
      </p:pic>
    </p:spTree>
    <p:extLst>
      <p:ext uri="{BB962C8B-B14F-4D97-AF65-F5344CB8AC3E}">
        <p14:creationId xmlns:p14="http://schemas.microsoft.com/office/powerpoint/2010/main" val="269993327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363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078492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465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3280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568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511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670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14156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773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8437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875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2076491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977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727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080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98412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182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654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28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Tree>
    <p:extLst>
      <p:ext uri="{BB962C8B-B14F-4D97-AF65-F5344CB8AC3E}">
        <p14:creationId xmlns:p14="http://schemas.microsoft.com/office/powerpoint/2010/main" val="423940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0"/>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516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387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6642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489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3671492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592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91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694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22370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797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115076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899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47303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001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51915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104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1913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206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6830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309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500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69"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9"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0"/>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5422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098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396596116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200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9240251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303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5812108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405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328854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508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7700001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610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1945293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712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23724175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815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456454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917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22067616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020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634590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69"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9"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74883802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122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218210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17624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1273071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109113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647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98585870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749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79852588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851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39899159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954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21771571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056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0407607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15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9273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4196623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9"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8"/>
            <a:ext cx="9203871" cy="4466585"/>
          </a:xfrm>
          <a:prstGeom prst="rect">
            <a:avLst/>
          </a:prstGeom>
        </p:spPr>
      </p:pic>
    </p:spTree>
    <p:extLst>
      <p:ext uri="{BB962C8B-B14F-4D97-AF65-F5344CB8AC3E}">
        <p14:creationId xmlns:p14="http://schemas.microsoft.com/office/powerpoint/2010/main" val="287411158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261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0731733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363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9313615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466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73347687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568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9330799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671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29263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574587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4450926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09034930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xfrm>
            <a:off x="334434" y="6440489"/>
            <a:ext cx="461433" cy="274637"/>
          </a:xfrm>
          <a:prstGeom prst="rect">
            <a:avLst/>
          </a:prstGeom>
          <a:ln/>
        </p:spPr>
        <p:txBody>
          <a:bodyPr/>
          <a:lstStyle>
            <a:lvl1pPr>
              <a:defRPr/>
            </a:lvl1pPr>
          </a:lstStyle>
          <a:p>
            <a:pPr>
              <a:defRPr/>
            </a:pPr>
            <a:fld id="{92C380FF-0397-644C-B316-9BC79B505A0E}" type="slidenum">
              <a:rPr lang="en-US"/>
              <a:pPr>
                <a:defRPr/>
              </a:pPr>
              <a:t>‹#›</a:t>
            </a:fld>
            <a:endParaRPr lang="en-US"/>
          </a:p>
        </p:txBody>
      </p:sp>
      <p:sp>
        <p:nvSpPr>
          <p:cNvPr id="5" name="Rectangle 87"/>
          <p:cNvSpPr>
            <a:spLocks noGrp="1" noChangeArrowheads="1"/>
          </p:cNvSpPr>
          <p:nvPr>
            <p:ph type="dt" sz="half" idx="11"/>
          </p:nvPr>
        </p:nvSpPr>
        <p:spPr>
          <a:xfrm>
            <a:off x="804333" y="6440489"/>
            <a:ext cx="1422400" cy="274637"/>
          </a:xfrm>
          <a:prstGeom prst="rect">
            <a:avLst/>
          </a:prstGeom>
          <a:ln/>
        </p:spPr>
        <p:txBody>
          <a:bodyPr/>
          <a:lstStyle>
            <a:lvl1pPr>
              <a:defRPr/>
            </a:lvl1pPr>
          </a:lstStyle>
          <a:p>
            <a:pPr>
              <a:defRPr/>
            </a:pPr>
            <a:r>
              <a:rPr lang="en-US"/>
              <a:t>MM.DD.YY</a:t>
            </a:r>
          </a:p>
        </p:txBody>
      </p:sp>
      <p:sp>
        <p:nvSpPr>
          <p:cNvPr id="6" name="Rectangle 92"/>
          <p:cNvSpPr>
            <a:spLocks noGrp="1" noChangeArrowheads="1"/>
          </p:cNvSpPr>
          <p:nvPr>
            <p:ph type="ftr" sz="quarter" idx="12"/>
          </p:nvPr>
        </p:nvSpPr>
        <p:spPr>
          <a:xfrm>
            <a:off x="2781300" y="6440489"/>
            <a:ext cx="5427133" cy="274637"/>
          </a:xfrm>
          <a:prstGeom prst="rect">
            <a:avLst/>
          </a:prstGeom>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388225484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787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635922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srgbClr val="53565A"/>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23510469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889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256065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991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8682631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094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61308333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196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4135402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299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411470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401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52273990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5039"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40046359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6063"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6719934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7087"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39258501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8111"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3905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srgbClr val="53565A"/>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srgbClr val="53565A"/>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srgbClr val="53565A"/>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srgbClr val="53565A"/>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srgbClr val="53565A"/>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srgbClr val="53565A"/>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90575042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113481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69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424155801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80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317718839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90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2235024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006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543147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108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177302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210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38067361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313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8080057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415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5096061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518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843118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885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4000" b="0" baseline="0">
                <a:solidFill>
                  <a:srgbClr val="86CBD8"/>
                </a:solidFill>
              </a:defRPr>
            </a:lvl1pPr>
          </a:lstStyle>
          <a:p>
            <a:pPr lvl="0"/>
            <a:r>
              <a:rPr lang="en-US" sz="4000" dirty="0" err="1">
                <a:solidFill>
                  <a:srgbClr val="86CBD8"/>
                </a:solidFill>
              </a:rPr>
              <a:t>Título</a:t>
            </a:r>
            <a:r>
              <a:rPr lang="en-US" sz="4000" dirty="0">
                <a:solidFill>
                  <a:srgbClr val="86CBD8"/>
                </a:solidFill>
              </a:rPr>
              <a:t> </a:t>
            </a:r>
            <a:r>
              <a:rPr lang="en-US" sz="4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80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3" y="4983480"/>
            <a:ext cx="9340948" cy="365760"/>
          </a:xfrm>
        </p:spPr>
        <p:txBody>
          <a:bodyPr lIns="36576" tIns="45720" rIns="36576" bIns="45720">
            <a:noAutofit/>
          </a:bodyPr>
          <a:lstStyle>
            <a:lvl1pPr>
              <a:defRPr sz="180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5"/>
            <a:ext cx="12192000" cy="574391"/>
          </a:xfrm>
          <a:prstGeom prst="rect">
            <a:avLst/>
          </a:prstGeom>
          <a:ln w="12700">
            <a:miter lim="400000"/>
          </a:ln>
        </p:spPr>
      </p:pic>
    </p:spTree>
    <p:extLst>
      <p:ext uri="{BB962C8B-B14F-4D97-AF65-F5344CB8AC3E}">
        <p14:creationId xmlns:p14="http://schemas.microsoft.com/office/powerpoint/2010/main" val="132554072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620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901561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722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662280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1098265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084154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114420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360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140623382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462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886647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564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111048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667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968312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769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0023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987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lang="en-US" sz="1800"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lang="en-US" sz="1800"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lang="en-US" sz="1800"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lang="en-US" sz="1800"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lang="en-US" sz="1800"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spTree>
    <p:extLst>
      <p:ext uri="{BB962C8B-B14F-4D97-AF65-F5344CB8AC3E}">
        <p14:creationId xmlns:p14="http://schemas.microsoft.com/office/powerpoint/2010/main" val="146195591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872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94157659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974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68672291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076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1979513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179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7625265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281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18672674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384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05462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4310835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55290433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845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1780717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94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102287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089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252231235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05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56040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15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3935320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25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4770251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35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023923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459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7221507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562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02518579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664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5972054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767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27792437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869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014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555734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192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9596598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11021766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182664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294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649116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397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574944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499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43398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955162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601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10" y="1508760"/>
            <a:ext cx="11068060" cy="3997304"/>
          </a:xfrm>
        </p:spPr>
        <p:txBody>
          <a:bodyPr lIns="0" tIns="0" rIns="0" bIns="0"/>
          <a:lstStyle>
            <a:lvl1pPr>
              <a:spcBef>
                <a:spcPts val="384"/>
              </a:spcBef>
              <a:defRPr>
                <a:latin typeface="Arial"/>
                <a:sym typeface="Arial"/>
              </a:defRPr>
            </a:lvl1pPr>
            <a:lvl2pPr marL="457200" indent="-230400">
              <a:spcBef>
                <a:spcPts val="384"/>
              </a:spcBef>
              <a:defRPr>
                <a:latin typeface="Arial"/>
                <a:sym typeface="Arial"/>
              </a:defRPr>
            </a:lvl2pPr>
            <a:lvl3pPr marL="914400" indent="-230400">
              <a:spcBef>
                <a:spcPts val="384"/>
              </a:spcBef>
              <a:defRPr>
                <a:latin typeface="Arial"/>
                <a:sym typeface="Arial"/>
              </a:defRPr>
            </a:lvl3pPr>
            <a:lvl4pPr marL="1375200" indent="-2340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122752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704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0" y="1508400"/>
            <a:ext cx="11068060" cy="3997304"/>
          </a:xfrm>
          <a:prstGeom prst="rect">
            <a:avLst/>
          </a:prstGeom>
        </p:spPr>
        <p:txBody>
          <a:bodyPr lIns="0" tIns="0" rIns="0" bIns="0"/>
          <a:lstStyle>
            <a:lvl1pPr marL="172800" indent="-172800">
              <a:spcBef>
                <a:spcPts val="384"/>
              </a:spcBef>
              <a:buClr>
                <a:srgbClr val="002D72"/>
              </a:buClr>
              <a:buFont typeface="Arial" pitchFamily="34" charset="0"/>
              <a:buChar char="•"/>
              <a:tabLst/>
              <a:defRPr b="0">
                <a:latin typeface="Arial"/>
                <a:sym typeface="Arial"/>
              </a:defRPr>
            </a:lvl1pPr>
            <a:lvl2pPr marL="630000" indent="-230400">
              <a:spcBef>
                <a:spcPts val="384"/>
              </a:spcBef>
              <a:buFont typeface="Arial" pitchFamily="34" charset="0"/>
              <a:buChar char="–"/>
              <a:defRPr>
                <a:latin typeface="Arial"/>
                <a:sym typeface="Arial"/>
              </a:defRPr>
            </a:lvl2pPr>
            <a:lvl3pPr marL="1076400" indent="-230400">
              <a:spcBef>
                <a:spcPts val="384"/>
              </a:spcBef>
              <a:defRPr>
                <a:latin typeface="Arial"/>
                <a:sym typeface="Arial"/>
              </a:defRPr>
            </a:lvl3pPr>
            <a:lvl4pPr marL="1544400" indent="-2304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3137927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806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081415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909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3603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105373575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41944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684727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737934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12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0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587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514887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3214713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780828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9" name="Group 18"/>
          <p:cNvGrpSpPr/>
          <p:nvPr userDrawn="1"/>
        </p:nvGrpSpPr>
        <p:grpSpPr>
          <a:xfrm>
            <a:off x="226613"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6316376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0"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545290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4" name="Group 13"/>
          <p:cNvGrpSpPr/>
          <p:nvPr userDrawn="1"/>
        </p:nvGrpSpPr>
        <p:grpSpPr>
          <a:xfrm>
            <a:off x="231501"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2982257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161389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6110965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4438750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7" name="Slide Number Placeholder 5"/>
          <p:cNvSpPr txBox="1">
            <a:spLocks/>
          </p:cNvSpPr>
          <p:nvPr userDrawn="1"/>
        </p:nvSpPr>
        <p:spPr>
          <a:xfrm>
            <a:off x="3057376" y="6356355"/>
            <a:ext cx="33192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5"/>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3" y="6480626"/>
            <a:ext cx="1561852" cy="204993"/>
          </a:xfrm>
          <a:prstGeom prst="rect">
            <a:avLst/>
          </a:prstGeom>
        </p:spPr>
      </p:pic>
    </p:spTree>
    <p:extLst>
      <p:ext uri="{BB962C8B-B14F-4D97-AF65-F5344CB8AC3E}">
        <p14:creationId xmlns:p14="http://schemas.microsoft.com/office/powerpoint/2010/main" val="394177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4848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Line 3"/>
          <p:cNvSpPr>
            <a:spLocks noChangeShapeType="1"/>
          </p:cNvSpPr>
          <p:nvPr userDrawn="1"/>
        </p:nvSpPr>
        <p:spPr bwMode="gray">
          <a:xfrm>
            <a:off x="585225" y="996696"/>
            <a:ext cx="11033759" cy="0"/>
          </a:xfrm>
          <a:prstGeom prst="line">
            <a:avLst/>
          </a:prstGeom>
          <a:noFill/>
          <a:ln w="12700">
            <a:solidFill>
              <a:srgbClr val="002D72"/>
            </a:solidFill>
            <a:round/>
            <a:headEnd/>
            <a:tailEnd/>
          </a:ln>
        </p:spPr>
        <p:txBody>
          <a:bodyPr wrap="none" anchor="ctr"/>
          <a:lstStyle/>
          <a:p>
            <a:pPr algn="ctr" defTabSz="914400">
              <a:defRPr/>
            </a:pPr>
            <a:endParaRPr lang="en-US" sz="1400" b="1" dirty="0">
              <a:solidFill>
                <a:srgbClr val="000000"/>
              </a:solidFill>
              <a:cs typeface="Arial" pitchFamily="34" charset="0"/>
            </a:endParaRPr>
          </a:p>
        </p:txBody>
      </p:sp>
      <p:sp>
        <p:nvSpPr>
          <p:cNvPr id="5" name="Title Placeholder 9"/>
          <p:cNvSpPr>
            <a:spLocks noGrp="1"/>
          </p:cNvSpPr>
          <p:nvPr>
            <p:ph type="title"/>
          </p:nvPr>
        </p:nvSpPr>
        <p:spPr>
          <a:xfrm>
            <a:off x="585216" y="152401"/>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648072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48388929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pPr>
                <a:defRPr/>
              </a:pPr>
              <a:t>‹#›</a:t>
            </a:fld>
            <a:endParaRPr lang="en-US"/>
          </a:p>
        </p:txBody>
      </p:sp>
      <p:sp>
        <p:nvSpPr>
          <p:cNvPr id="6"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4695688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pPr>
                <a:defRPr/>
              </a:pPr>
              <a:t>‹#›</a:t>
            </a:fld>
            <a:endParaRPr lang="en-US"/>
          </a:p>
        </p:txBody>
      </p:sp>
      <p:sp>
        <p:nvSpPr>
          <p:cNvPr id="4" name="Rectangle 87"/>
          <p:cNvSpPr>
            <a:spLocks noGrp="1" noChangeArrowheads="1"/>
          </p:cNvSpPr>
          <p:nvPr>
            <p:ph type="dt" sz="half" idx="11"/>
          </p:nvPr>
        </p:nvSpPr>
        <p:spPr>
          <a:ln/>
        </p:spPr>
        <p:txBody>
          <a:bodyPr/>
          <a:lstStyle>
            <a:lvl1pPr>
              <a:defRPr/>
            </a:lvl1pPr>
          </a:lstStyle>
          <a:p>
            <a:pPr>
              <a:defRPr/>
            </a:pPr>
            <a:r>
              <a:rPr lang="en-US"/>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335944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39315147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a:endParaRPr lang="es-ES_tradnl" sz="1800">
              <a:solidFill>
                <a:schemeClr val="tx2"/>
              </a:solidFill>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322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hangingPunct="1">
              <a:lnSpc>
                <a:spcPct val="95000"/>
              </a:lnSpc>
              <a:spcBef>
                <a:spcPct val="75000"/>
              </a:spcBef>
              <a:spcAft>
                <a:spcPct val="20000"/>
              </a:spcAft>
              <a:defRPr/>
            </a:pPr>
            <a:r>
              <a:rPr lang="es-ES_tradnl" sz="3600" dirty="0">
                <a:solidFill>
                  <a:schemeClr val="bg1"/>
                </a:solidFill>
                <a:ea typeface="Arial" charset="0"/>
                <a:cs typeface="Geneva" charset="0"/>
              </a:rPr>
              <a:t>Una cita puede ser colocada aquí. Una gran hoja sirve de transición </a:t>
            </a:r>
            <a:br>
              <a:rPr lang="es-ES_tradnl" sz="3600" dirty="0">
                <a:solidFill>
                  <a:schemeClr val="bg1"/>
                </a:solidFill>
                <a:ea typeface="Arial" charset="0"/>
                <a:cs typeface="Geneva" charset="0"/>
              </a:rPr>
            </a:br>
            <a:r>
              <a:rPr lang="es-ES_tradnl" sz="3600" dirty="0">
                <a:solidFill>
                  <a:schemeClr val="bg1"/>
                </a:solidFill>
                <a:ea typeface="Arial" charset="0"/>
                <a:cs typeface="Geneva" charset="0"/>
              </a:rPr>
              <a:t>y crea una pausa para tus clientes para digerir mejor la información. </a:t>
            </a:r>
          </a:p>
          <a:p>
            <a:pPr algn="l" eaLnBrk="1"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23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399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38284485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3266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0191711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759566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146210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92C380FF-0397-644C-B316-9BC79B505A0E}"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6"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5412852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B53A4395-16C9-6F44-AB3C-C7A6087BA63D}"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Rectangle 87"/>
          <p:cNvSpPr>
            <a:spLocks noGrp="1" noChangeArrowheads="1"/>
          </p:cNvSpPr>
          <p:nvPr>
            <p:ph type="dt" sz="half" idx="11"/>
          </p:nvPr>
        </p:nvSpPr>
        <p:spPr>
          <a:ln/>
        </p:spPr>
        <p:txBody>
          <a:bodyPr/>
          <a:lstStyle>
            <a:lvl1pPr>
              <a:defRPr/>
            </a:lvl1pPr>
          </a:lstStyle>
          <a:p>
            <a:pPr defTabSz="914400" fontAlgn="base">
              <a:spcBef>
                <a:spcPct val="0"/>
              </a:spcBef>
              <a:spcAft>
                <a:spcPct val="0"/>
              </a:spcAft>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8789832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6667488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_tradnl" sz="2400" b="0" i="0" u="none" strike="noStrike" kern="1200" cap="none" spc="0" normalizeH="0" baseline="0" noProof="0">
              <a:ln>
                <a:noFill/>
              </a:ln>
              <a:solidFill>
                <a:srgbClr val="002D72"/>
              </a:solidFill>
              <a:effectLst/>
              <a:uLnTx/>
              <a:uFillTx/>
              <a:latin typeface="Arial" charset="0"/>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309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Una cita puede ser colocada aquí. Una gran hoja sirve de transición </a:t>
            </a:r>
            <a:b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b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y crea una pausa para tus clientes para digerir mejor la información. </a:t>
            </a:r>
          </a:p>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Aquí van los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creditos</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de la cita;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lorem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ipsum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dolor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sit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amet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consectetur</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adipiscing</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850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298653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2302271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21433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61343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6361543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068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3" name="Group 2"/>
          <p:cNvGrpSpPr/>
          <p:nvPr userDrawn="1"/>
        </p:nvGrpSpPr>
        <p:grpSpPr>
          <a:xfrm>
            <a:off x="2" y="6221395"/>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25408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170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816813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24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61764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2733"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3" y="2668041"/>
            <a:ext cx="9620491" cy="3201026"/>
          </a:xfrm>
          <a:prstGeom prst="rect">
            <a:avLst/>
          </a:prstGeom>
          <a:ln w="9525">
            <a:solidFill>
              <a:schemeClr val="bg1"/>
            </a:solidFill>
          </a:ln>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844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375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9"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83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478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7"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1"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28611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580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3" name="Rectangle 12"/>
          <p:cNvSpPr/>
          <p:nvPr userDrawn="1"/>
        </p:nvSpPr>
        <p:spPr bwMode="white">
          <a:xfrm>
            <a:off x="1"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8145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682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11"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60658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78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3544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82" y="350114"/>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4293051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88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0" name="Rectangle 9"/>
          <p:cNvSpPr/>
          <p:nvPr userDrawn="1"/>
        </p:nvSpPr>
        <p:spPr bwMode="gray">
          <a:xfrm>
            <a:off x="7819545"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2" y="3929410"/>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79262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990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1" y="2764205"/>
            <a:ext cx="2478639" cy="1314311"/>
          </a:xfrm>
        </p:spPr>
        <p:txBody>
          <a:bodyPr anchor="ctr" anchorCtr="0">
            <a:noAutofit/>
          </a:bodyPr>
          <a:lstStyle>
            <a:lvl1pPr>
              <a:defRPr sz="24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49109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092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sz="24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14823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194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956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4038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29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563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399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7"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61288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502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4" name="Pentagon 8"/>
          <p:cNvSpPr/>
          <p:nvPr userDrawn="1"/>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
        <p:nvSpPr>
          <p:cNvPr id="12"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46417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604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3970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70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428766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80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TextBox 2"/>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82029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theme" Target="../theme/theme10.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oleObject" Target="../embeddings/oleObject13.bin"/><Relationship Id="rId5" Type="http://schemas.openxmlformats.org/officeDocument/2006/relationships/slideLayout" Target="../slideLayouts/slideLayout85.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vmlDrawing" Target="../drawings/vmlDrawing13.v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image" Target="../media/image5.emf"/><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tags" Target="../tags/tag14.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1.xml"/><Relationship Id="rId18" Type="http://schemas.openxmlformats.org/officeDocument/2006/relationships/image" Target="../media/image6.jpe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image" Target="../media/image5.emf"/><Relationship Id="rId2" Type="http://schemas.openxmlformats.org/officeDocument/2006/relationships/slideLayout" Target="../slideLayouts/slideLayout136.xml"/><Relationship Id="rId16" Type="http://schemas.openxmlformats.org/officeDocument/2006/relationships/oleObject" Target="../embeddings/oleObject65.bin"/><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ags" Target="../tags/tag112.xml"/><Relationship Id="rId10" Type="http://schemas.openxmlformats.org/officeDocument/2006/relationships/slideLayout" Target="../slideLayouts/slideLayout144.xml"/><Relationship Id="rId19" Type="http://schemas.openxmlformats.org/officeDocument/2006/relationships/image" Target="../media/image7.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vmlDrawing" Target="../drawings/vmlDrawing65.v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ags" Target="../tags/tag125.xml"/><Relationship Id="rId3" Type="http://schemas.openxmlformats.org/officeDocument/2006/relationships/slideLayout" Target="../slideLayouts/slideLayout149.xml"/><Relationship Id="rId21" Type="http://schemas.openxmlformats.org/officeDocument/2006/relationships/image" Target="../media/image6.jpe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24.xml"/><Relationship Id="rId2" Type="http://schemas.openxmlformats.org/officeDocument/2006/relationships/slideLayout" Target="../slideLayouts/slideLayout148.xml"/><Relationship Id="rId16" Type="http://schemas.openxmlformats.org/officeDocument/2006/relationships/vmlDrawing" Target="../drawings/vmlDrawing77.vml"/><Relationship Id="rId20" Type="http://schemas.openxmlformats.org/officeDocument/2006/relationships/image" Target="../media/image5.em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2.xml"/><Relationship Id="rId10" Type="http://schemas.openxmlformats.org/officeDocument/2006/relationships/slideLayout" Target="../slideLayouts/slideLayout156.xml"/><Relationship Id="rId19" Type="http://schemas.openxmlformats.org/officeDocument/2006/relationships/oleObject" Target="../embeddings/oleObject77.bin"/><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10" Type="http://schemas.openxmlformats.org/officeDocument/2006/relationships/image" Target="../media/image19.png"/><Relationship Id="rId4" Type="http://schemas.openxmlformats.org/officeDocument/2006/relationships/slideLayout" Target="../slideLayouts/slideLayout164.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image" Target="../media/image19.pn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14.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15.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9.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image" Target="../media/image7.png"/><Relationship Id="rId3" Type="http://schemas.openxmlformats.org/officeDocument/2006/relationships/slideLayout" Target="../slideLayouts/slideLayout198.xml"/><Relationship Id="rId21" Type="http://schemas.openxmlformats.org/officeDocument/2006/relationships/tags" Target="../tags/tag140.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6.jpeg"/><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vmlDrawing" Target="../drawings/vmlDrawing92.v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image" Target="../media/image5.emf"/><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oleObject" Target="../embeddings/oleObject92.bin"/><Relationship Id="rId10" Type="http://schemas.openxmlformats.org/officeDocument/2006/relationships/slideLayout" Target="../slideLayouts/slideLayout205.xml"/><Relationship Id="rId19" Type="http://schemas.openxmlformats.org/officeDocument/2006/relationships/theme" Target="../theme/theme1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tags" Target="../tags/tag1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ags" Target="../tags/tag156.xml"/><Relationship Id="rId3" Type="http://schemas.openxmlformats.org/officeDocument/2006/relationships/slideLayout" Target="../slideLayouts/slideLayout216.xml"/><Relationship Id="rId21" Type="http://schemas.openxmlformats.org/officeDocument/2006/relationships/image" Target="../media/image6.jpe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ags" Target="../tags/tag155.xml"/><Relationship Id="rId2" Type="http://schemas.openxmlformats.org/officeDocument/2006/relationships/slideLayout" Target="../slideLayouts/slideLayout215.xml"/><Relationship Id="rId16" Type="http://schemas.openxmlformats.org/officeDocument/2006/relationships/vmlDrawing" Target="../drawings/vmlDrawing105.vml"/><Relationship Id="rId20" Type="http://schemas.openxmlformats.org/officeDocument/2006/relationships/image" Target="../media/image5.emf"/><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theme" Target="../theme/theme17.xml"/><Relationship Id="rId10" Type="http://schemas.openxmlformats.org/officeDocument/2006/relationships/slideLayout" Target="../slideLayouts/slideLayout223.xml"/><Relationship Id="rId19" Type="http://schemas.openxmlformats.org/officeDocument/2006/relationships/oleObject" Target="../embeddings/oleObject105.bin"/><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image" Target="../media/image7.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47" Type="http://schemas.openxmlformats.org/officeDocument/2006/relationships/slideLayout" Target="../slideLayouts/slideLayout274.xml"/><Relationship Id="rId50" Type="http://schemas.openxmlformats.org/officeDocument/2006/relationships/slideLayout" Target="../slideLayouts/slideLayout277.xml"/><Relationship Id="rId55" Type="http://schemas.openxmlformats.org/officeDocument/2006/relationships/tags" Target="../tags/tag170.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slideLayout" Target="../slideLayouts/slideLayout272.xml"/><Relationship Id="rId53" Type="http://schemas.openxmlformats.org/officeDocument/2006/relationships/theme" Target="../theme/theme18.xml"/><Relationship Id="rId5" Type="http://schemas.openxmlformats.org/officeDocument/2006/relationships/slideLayout" Target="../slideLayouts/slideLayout232.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48" Type="http://schemas.openxmlformats.org/officeDocument/2006/relationships/slideLayout" Target="../slideLayouts/slideLayout275.xml"/><Relationship Id="rId56" Type="http://schemas.openxmlformats.org/officeDocument/2006/relationships/oleObject" Target="../embeddings/oleObject119.bin"/><Relationship Id="rId8" Type="http://schemas.openxmlformats.org/officeDocument/2006/relationships/slideLayout" Target="../slideLayouts/slideLayout235.xml"/><Relationship Id="rId51" Type="http://schemas.openxmlformats.org/officeDocument/2006/relationships/slideLayout" Target="../slideLayouts/slideLayout278.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slideLayout" Target="../slideLayouts/slideLayout273.xml"/><Relationship Id="rId20" Type="http://schemas.openxmlformats.org/officeDocument/2006/relationships/slideLayout" Target="../slideLayouts/slideLayout247.xml"/><Relationship Id="rId41" Type="http://schemas.openxmlformats.org/officeDocument/2006/relationships/slideLayout" Target="../slideLayouts/slideLayout268.xml"/><Relationship Id="rId54" Type="http://schemas.openxmlformats.org/officeDocument/2006/relationships/vmlDrawing" Target="../drawings/vmlDrawing119.v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49" Type="http://schemas.openxmlformats.org/officeDocument/2006/relationships/slideLayout" Target="../slideLayouts/slideLayout276.xml"/><Relationship Id="rId57" Type="http://schemas.openxmlformats.org/officeDocument/2006/relationships/image" Target="../media/image5.emf"/><Relationship Id="rId10" Type="http://schemas.openxmlformats.org/officeDocument/2006/relationships/slideLayout" Target="../slideLayouts/slideLayout237.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52" Type="http://schemas.openxmlformats.org/officeDocument/2006/relationships/slideLayout" Target="../slideLayouts/slideLayout2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oleObject" Target="../embeddings/oleObject171.bin"/><Relationship Id="rId3" Type="http://schemas.openxmlformats.org/officeDocument/2006/relationships/slideLayout" Target="../slideLayouts/slideLayout282.xml"/><Relationship Id="rId21" Type="http://schemas.openxmlformats.org/officeDocument/2006/relationships/image" Target="../media/image7.png"/><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ags" Target="../tags/tag268.xml"/><Relationship Id="rId2" Type="http://schemas.openxmlformats.org/officeDocument/2006/relationships/slideLayout" Target="../slideLayouts/slideLayout281.xml"/><Relationship Id="rId16" Type="http://schemas.openxmlformats.org/officeDocument/2006/relationships/vmlDrawing" Target="../drawings/vmlDrawing171.vml"/><Relationship Id="rId20" Type="http://schemas.openxmlformats.org/officeDocument/2006/relationships/image" Target="../media/image6.jpeg"/><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heme" Target="../theme/theme19.xml"/><Relationship Id="rId10" Type="http://schemas.openxmlformats.org/officeDocument/2006/relationships/slideLayout" Target="../slideLayouts/slideLayout289.xml"/><Relationship Id="rId19" Type="http://schemas.openxmlformats.org/officeDocument/2006/relationships/image" Target="../media/image5.emf"/><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tags" Target="../tags/tag280.xml"/><Relationship Id="rId3" Type="http://schemas.openxmlformats.org/officeDocument/2006/relationships/slideLayout" Target="../slideLayouts/slideLayout296.xml"/><Relationship Id="rId21" Type="http://schemas.openxmlformats.org/officeDocument/2006/relationships/image" Target="../media/image12.jpg"/><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vmlDrawing" Target="../drawings/vmlDrawing183.vml"/><Relationship Id="rId2" Type="http://schemas.openxmlformats.org/officeDocument/2006/relationships/slideLayout" Target="../slideLayouts/slideLayout295.xml"/><Relationship Id="rId16" Type="http://schemas.openxmlformats.org/officeDocument/2006/relationships/theme" Target="../theme/theme20.xml"/><Relationship Id="rId20" Type="http://schemas.openxmlformats.org/officeDocument/2006/relationships/image" Target="../media/image5.emf"/><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oleObject" Target="../embeddings/oleObject183.bin"/><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image" Target="../media/image7.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theme" Target="../theme/theme21.xml"/><Relationship Id="rId18" Type="http://schemas.openxmlformats.org/officeDocument/2006/relationships/image" Target="../media/image12.jp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image" Target="../media/image5.emf"/><Relationship Id="rId2" Type="http://schemas.openxmlformats.org/officeDocument/2006/relationships/slideLayout" Target="../slideLayouts/slideLayout310.xml"/><Relationship Id="rId16" Type="http://schemas.openxmlformats.org/officeDocument/2006/relationships/oleObject" Target="../embeddings/oleObject195.bin"/><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tags" Target="../tags/tag292.xml"/><Relationship Id="rId10" Type="http://schemas.openxmlformats.org/officeDocument/2006/relationships/slideLayout" Target="../slideLayouts/slideLayout318.xml"/><Relationship Id="rId19" Type="http://schemas.openxmlformats.org/officeDocument/2006/relationships/image" Target="../media/image7.png"/><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vmlDrawing" Target="../drawings/vmlDrawing195.v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oleObject" Target="../embeddings/oleObject207.bin"/><Relationship Id="rId3" Type="http://schemas.openxmlformats.org/officeDocument/2006/relationships/slideLayout" Target="../slideLayouts/slideLayout323.xml"/><Relationship Id="rId21" Type="http://schemas.openxmlformats.org/officeDocument/2006/relationships/image" Target="../media/image7.png"/><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tags" Target="../tags/tag304.xml"/><Relationship Id="rId2" Type="http://schemas.openxmlformats.org/officeDocument/2006/relationships/slideLayout" Target="../slideLayouts/slideLayout322.xml"/><Relationship Id="rId16" Type="http://schemas.openxmlformats.org/officeDocument/2006/relationships/vmlDrawing" Target="../drawings/vmlDrawing207.vml"/><Relationship Id="rId20" Type="http://schemas.openxmlformats.org/officeDocument/2006/relationships/image" Target="../media/image12.jp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theme" Target="../theme/theme22.xml"/><Relationship Id="rId10" Type="http://schemas.openxmlformats.org/officeDocument/2006/relationships/slideLayout" Target="../slideLayouts/slideLayout330.xml"/><Relationship Id="rId19" Type="http://schemas.openxmlformats.org/officeDocument/2006/relationships/image" Target="../media/image5.emf"/><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image" Target="../media/image5.emf"/><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oleObject" Target="../embeddings/oleObject219.bin"/><Relationship Id="rId2" Type="http://schemas.openxmlformats.org/officeDocument/2006/relationships/slideLayout" Target="../slideLayouts/slideLayout336.xml"/><Relationship Id="rId16" Type="http://schemas.openxmlformats.org/officeDocument/2006/relationships/tags" Target="../tags/tag316.xml"/><Relationship Id="rId20" Type="http://schemas.openxmlformats.org/officeDocument/2006/relationships/image" Target="../media/image7.png"/><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vmlDrawing" Target="../drawings/vmlDrawing219.vml"/><Relationship Id="rId10" Type="http://schemas.openxmlformats.org/officeDocument/2006/relationships/slideLayout" Target="../slideLayouts/slideLayout344.xml"/><Relationship Id="rId19" Type="http://schemas.openxmlformats.org/officeDocument/2006/relationships/image" Target="../media/image6.jpeg"/><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oleObject" Target="../embeddings/oleObject231.bin"/><Relationship Id="rId3" Type="http://schemas.openxmlformats.org/officeDocument/2006/relationships/slideLayout" Target="../slideLayouts/slideLayout350.xml"/><Relationship Id="rId21" Type="http://schemas.openxmlformats.org/officeDocument/2006/relationships/image" Target="../media/image7.png"/><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tags" Target="../tags/tag328.xml"/><Relationship Id="rId2" Type="http://schemas.openxmlformats.org/officeDocument/2006/relationships/slideLayout" Target="../slideLayouts/slideLayout349.xml"/><Relationship Id="rId16" Type="http://schemas.openxmlformats.org/officeDocument/2006/relationships/vmlDrawing" Target="../drawings/vmlDrawing231.vml"/><Relationship Id="rId20" Type="http://schemas.openxmlformats.org/officeDocument/2006/relationships/image" Target="../media/image6.jpeg"/><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theme" Target="../theme/theme24.xml"/><Relationship Id="rId10" Type="http://schemas.openxmlformats.org/officeDocument/2006/relationships/slideLayout" Target="../slideLayouts/slideLayout357.xml"/><Relationship Id="rId19" Type="http://schemas.openxmlformats.org/officeDocument/2006/relationships/image" Target="../media/image5.emf"/><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vml"/><Relationship Id="rId18" Type="http://schemas.openxmlformats.org/officeDocument/2006/relationships/image" Target="../media/image6.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6.xml"/><Relationship Id="rId17" Type="http://schemas.openxmlformats.org/officeDocument/2006/relationships/image" Target="../media/image5.emf"/><Relationship Id="rId2" Type="http://schemas.openxmlformats.org/officeDocument/2006/relationships/slideLayout" Target="../slideLayouts/slideLayout34.xml"/><Relationship Id="rId16" Type="http://schemas.openxmlformats.org/officeDocument/2006/relationships/oleObject" Target="../embeddings/oleObject1.bin"/><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2.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7.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1.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8.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9.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29942239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7"/>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39661" name="think-cell Slide" r:id="rId58" imgW="270" imgH="270" progId="TCLayout.ActiveDocument.1">
                  <p:embed/>
                </p:oleObj>
              </mc:Choice>
              <mc:Fallback>
                <p:oleObj name="think-cell Slide" r:id="rId58" imgW="270" imgH="270" progId="TCLayout.ActiveDocument.1">
                  <p:embed/>
                  <p:pic>
                    <p:nvPicPr>
                      <p:cNvPr id="2" name="Object 1" hidden="1"/>
                      <p:cNvPicPr/>
                      <p:nvPr/>
                    </p:nvPicPr>
                    <p:blipFill>
                      <a:blip r:embed="rId59"/>
                      <a:stretch>
                        <a:fillRect/>
                      </a:stretch>
                    </p:blipFill>
                    <p:spPr>
                      <a:xfrm>
                        <a:off x="1589" y="1590"/>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1" y="622802"/>
            <a:ext cx="10933351" cy="2492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1" y="1825625"/>
            <a:ext cx="10933351"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3174727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 id="2147484018" r:id="rId36"/>
    <p:sldLayoutId id="2147484019" r:id="rId37"/>
    <p:sldLayoutId id="2147484020" r:id="rId38"/>
    <p:sldLayoutId id="2147484021" r:id="rId39"/>
    <p:sldLayoutId id="2147484022" r:id="rId40"/>
    <p:sldLayoutId id="2147484023" r:id="rId41"/>
    <p:sldLayoutId id="2147484024" r:id="rId42"/>
    <p:sldLayoutId id="2147484025" r:id="rId43"/>
    <p:sldLayoutId id="2147484026" r:id="rId44"/>
    <p:sldLayoutId id="2147484027" r:id="rId45"/>
    <p:sldLayoutId id="2147484028" r:id="rId46"/>
    <p:sldLayoutId id="2147484029" r:id="rId47"/>
    <p:sldLayoutId id="2147484030" r:id="rId48"/>
    <p:sldLayoutId id="2147484031" r:id="rId49"/>
    <p:sldLayoutId id="2147484032" r:id="rId50"/>
    <p:sldLayoutId id="2147484033" r:id="rId51"/>
    <p:sldLayoutId id="2147484034" r:id="rId52"/>
    <p:sldLayoutId id="2147484201" r:id="rId53"/>
    <p:sldLayoutId id="2147484202"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1800" kern="1200">
          <a:solidFill>
            <a:srgbClr val="4472C4"/>
          </a:solidFill>
          <a:latin typeface="+mj-lt"/>
          <a:ea typeface="+mj-ea"/>
          <a:cs typeface="+mj-cs"/>
          <a:sym typeface="Trebuchet MS" panose="020B0603020202020204" pitchFamily="34" charset="0"/>
        </a:defRPr>
      </a:lvl1pPr>
    </p:titleStyle>
    <p:bodyStyle>
      <a:lvl1pPr marL="0" indent="0" algn="l" defTabSz="685800" rtl="0" eaLnBrk="1" latinLnBrk="0" hangingPunct="1">
        <a:lnSpc>
          <a:spcPct val="110000"/>
        </a:lnSpc>
        <a:spcBef>
          <a:spcPts val="450"/>
        </a:spcBef>
        <a:spcAft>
          <a:spcPts val="225"/>
        </a:spcAft>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1pPr>
      <a:lvl2pPr marL="213300" indent="-1296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2pPr>
      <a:lvl3pPr marL="383400" indent="-1242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406"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528" userDrawn="1">
          <p15:clr>
            <a:srgbClr val="F26B43"/>
          </p15:clr>
        </p15:guide>
        <p15:guide id="3" pos="9712" userDrawn="1">
          <p15:clr>
            <a:srgbClr val="F26B43"/>
          </p15:clr>
        </p15:guide>
        <p15:guide id="4" orient="horz" pos="3881"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98528"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latin typeface="Arial" panose="020B0604020202020204" pitchFamily="34" charset="0"/>
                <a:cs typeface="Arial" panose="020B0604020202020204" pitchFamily="34" charset="0"/>
              </a:rPr>
              <a:pPr/>
              <a:t>‹#›</a:t>
            </a:fld>
            <a:endParaRPr lang="en-US" sz="100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553257494"/>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203"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0781"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2045" rIns="0" bIns="62045"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72470"/>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7250" tIns="52350" rIns="87250" bIns="43625" rtlCol="0" anchor="t" anchorCtr="0">
            <a:noAutofit/>
          </a:bodyPr>
          <a:lstStyle/>
          <a:p>
            <a:pPr algn="r" defTabSz="872470">
              <a:defRPr/>
            </a:pPr>
            <a:fld id="{8FDC6993-5875-43F1-AB5B-56FAFD3221C9}" type="slidenum">
              <a:rPr lang="en-US" sz="984" smtClean="0">
                <a:solidFill>
                  <a:srgbClr val="FFFFFF"/>
                </a:solidFill>
              </a:rPr>
              <a:pPr algn="r" defTabSz="872470">
                <a:defRPr/>
              </a:pPr>
              <a:t>‹#›</a:t>
            </a:fld>
            <a:endParaRPr lang="en-US" sz="984" dirty="0">
              <a:solidFill>
                <a:srgbClr val="FFFFFF"/>
              </a:solidFill>
            </a:endParaRPr>
          </a:p>
          <a:p>
            <a:pPr defTabSz="872470"/>
            <a:endParaRPr lang="en-US" sz="844" dirty="0">
              <a:solidFill>
                <a:srgbClr val="FFFFFF"/>
              </a:solidFill>
            </a:endParaRPr>
          </a:p>
        </p:txBody>
      </p:sp>
      <p:sp>
        <p:nvSpPr>
          <p:cNvPr id="12" name="Slide Number Placeholder 5"/>
          <p:cNvSpPr txBox="1">
            <a:spLocks/>
          </p:cNvSpPr>
          <p:nvPr userDrawn="1"/>
        </p:nvSpPr>
        <p:spPr>
          <a:xfrm>
            <a:off x="11288131" y="6448897"/>
            <a:ext cx="793995" cy="365125"/>
          </a:xfrm>
          <a:prstGeom prst="rect">
            <a:avLst/>
          </a:prstGeom>
        </p:spPr>
        <p:txBody>
          <a:bodyPr vert="horz" lIns="87250" tIns="43625" rIns="87250" bIns="4362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36"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00" y="6416675"/>
            <a:ext cx="518061" cy="256674"/>
          </a:xfrm>
          <a:prstGeom prst="rect">
            <a:avLst/>
          </a:prstGeom>
          <a:ln w="12700">
            <a:miter lim="400000"/>
          </a:ln>
        </p:spPr>
      </p:pic>
    </p:spTree>
    <p:extLst>
      <p:ext uri="{BB962C8B-B14F-4D97-AF65-F5344CB8AC3E}">
        <p14:creationId xmlns:p14="http://schemas.microsoft.com/office/powerpoint/2010/main" val="223411754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8" r:id="rId13"/>
    <p:sldLayoutId id="2147484079" r:id="rId14"/>
  </p:sldLayoutIdLst>
  <p:hf hdr="0" ftr="0" dt="0"/>
  <p:txStyles>
    <p:titleStyle>
      <a:lvl1pPr algn="l" defTabSz="872470"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72470" rtl="0" eaLnBrk="1" latinLnBrk="0" hangingPunct="1">
        <a:spcBef>
          <a:spcPts val="366"/>
        </a:spcBef>
        <a:buFontTx/>
        <a:buNone/>
        <a:defRPr sz="1547" b="1" kern="1200" baseline="0">
          <a:solidFill>
            <a:srgbClr val="002D72"/>
          </a:solidFill>
          <a:latin typeface="Arial"/>
          <a:ea typeface="+mn-ea"/>
          <a:cs typeface="Arial"/>
          <a:sym typeface="Arial"/>
        </a:defRPr>
      </a:lvl1pPr>
      <a:lvl2pPr marL="436235"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72470"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13252" indent="-222662"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64574" indent="-219633"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9294"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35531"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71765"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708002"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72470" rtl="0" eaLnBrk="1" latinLnBrk="0" hangingPunct="1">
        <a:defRPr sz="1687" kern="1200">
          <a:solidFill>
            <a:schemeClr val="tx1"/>
          </a:solidFill>
          <a:latin typeface="+mn-lt"/>
          <a:ea typeface="+mn-ea"/>
          <a:cs typeface="+mn-cs"/>
        </a:defRPr>
      </a:lvl1pPr>
      <a:lvl2pPr marL="436235" algn="l" defTabSz="872470" rtl="0" eaLnBrk="1" latinLnBrk="0" hangingPunct="1">
        <a:defRPr sz="1687" kern="1200">
          <a:solidFill>
            <a:schemeClr val="tx1"/>
          </a:solidFill>
          <a:latin typeface="+mn-lt"/>
          <a:ea typeface="+mn-ea"/>
          <a:cs typeface="+mn-cs"/>
        </a:defRPr>
      </a:lvl2pPr>
      <a:lvl3pPr marL="872470" algn="l" defTabSz="872470" rtl="0" eaLnBrk="1" latinLnBrk="0" hangingPunct="1">
        <a:defRPr sz="1687" kern="1200">
          <a:solidFill>
            <a:schemeClr val="tx1"/>
          </a:solidFill>
          <a:latin typeface="+mn-lt"/>
          <a:ea typeface="+mn-ea"/>
          <a:cs typeface="+mn-cs"/>
        </a:defRPr>
      </a:lvl3pPr>
      <a:lvl4pPr marL="1308705" algn="l" defTabSz="872470" rtl="0" eaLnBrk="1" latinLnBrk="0" hangingPunct="1">
        <a:defRPr sz="1687" kern="1200">
          <a:solidFill>
            <a:schemeClr val="tx1"/>
          </a:solidFill>
          <a:latin typeface="+mn-lt"/>
          <a:ea typeface="+mn-ea"/>
          <a:cs typeface="+mn-cs"/>
        </a:defRPr>
      </a:lvl4pPr>
      <a:lvl5pPr marL="1744941" algn="l" defTabSz="872470" rtl="0" eaLnBrk="1" latinLnBrk="0" hangingPunct="1">
        <a:defRPr sz="1687" kern="1200">
          <a:solidFill>
            <a:schemeClr val="tx1"/>
          </a:solidFill>
          <a:latin typeface="+mn-lt"/>
          <a:ea typeface="+mn-ea"/>
          <a:cs typeface="+mn-cs"/>
        </a:defRPr>
      </a:lvl5pPr>
      <a:lvl6pPr marL="2181177" algn="l" defTabSz="872470" rtl="0" eaLnBrk="1" latinLnBrk="0" hangingPunct="1">
        <a:defRPr sz="1687" kern="1200">
          <a:solidFill>
            <a:schemeClr val="tx1"/>
          </a:solidFill>
          <a:latin typeface="+mn-lt"/>
          <a:ea typeface="+mn-ea"/>
          <a:cs typeface="+mn-cs"/>
        </a:defRPr>
      </a:lvl6pPr>
      <a:lvl7pPr marL="2617415" algn="l" defTabSz="872470" rtl="0" eaLnBrk="1" latinLnBrk="0" hangingPunct="1">
        <a:defRPr sz="1687" kern="1200">
          <a:solidFill>
            <a:schemeClr val="tx1"/>
          </a:solidFill>
          <a:latin typeface="+mn-lt"/>
          <a:ea typeface="+mn-ea"/>
          <a:cs typeface="+mn-cs"/>
        </a:defRPr>
      </a:lvl7pPr>
      <a:lvl8pPr marL="3053647" algn="l" defTabSz="872470" rtl="0" eaLnBrk="1" latinLnBrk="0" hangingPunct="1">
        <a:defRPr sz="1687" kern="1200">
          <a:solidFill>
            <a:schemeClr val="tx1"/>
          </a:solidFill>
          <a:latin typeface="+mn-lt"/>
          <a:ea typeface="+mn-ea"/>
          <a:cs typeface="+mn-cs"/>
        </a:defRPr>
      </a:lvl8pPr>
      <a:lvl9pPr marL="3489882" algn="l" defTabSz="872470" rtl="0" eaLnBrk="1" latinLnBrk="0" hangingPunct="1">
        <a:defRPr sz="168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2350374741"/>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62388401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95" r:id="rId9"/>
    <p:sldLayoutId id="2147484196" r:id="rId10"/>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9"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567485042"/>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79" r:id="rId9"/>
    <p:sldLayoutId id="2147484180" r:id="rId10"/>
    <p:sldLayoutId id="2147483792" r:id="rId11"/>
    <p:sldLayoutId id="2147483793" r:id="rId12"/>
    <p:sldLayoutId id="2147483794" r:id="rId13"/>
    <p:sldLayoutId id="2147483795" r:id="rId14"/>
    <p:sldLayoutId id="2147483796" r:id="rId15"/>
    <p:sldLayoutId id="2147483797" r:id="rId16"/>
    <p:sldLayoutId id="2147484130" r:id="rId17"/>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2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0638" name="think-cell Slide" r:id="rId23" imgW="270" imgH="270" progId="TCLayout.ActiveDocument.1">
                  <p:embed/>
                </p:oleObj>
              </mc:Choice>
              <mc:Fallback>
                <p:oleObj name="think-cell Slide" r:id="rId23" imgW="270" imgH="270" progId="TCLayout.ActiveDocument.1">
                  <p:embed/>
                  <p:pic>
                    <p:nvPicPr>
                      <p:cNvPr id="32" name="Object 31"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7" y="162000"/>
            <a:ext cx="11068063"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22"/>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fr-FR" sz="525" noProof="0">
                <a:solidFill>
                  <a:srgbClr val="808080"/>
                </a:solidFill>
                <a:latin typeface="Arial"/>
                <a:cs typeface="Arial"/>
                <a:sym typeface="Arial"/>
              </a:rPr>
              <a:t>20171204 - MX2020 KPI Structure v4.pptx</a:t>
            </a:r>
            <a:endParaRPr lang="en-US" sz="525"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7"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4" y="6271546"/>
            <a:ext cx="458115" cy="276999"/>
          </a:xfrm>
          <a:prstGeom prst="rect">
            <a:avLst/>
          </a:prstGeom>
          <a:noFill/>
          <a:ln/>
          <a:effectLst/>
        </p:spPr>
        <p:txBody>
          <a:bodyPr wrap="none" lIns="68580" tIns="41148" rIns="68580" bIns="34290" rtlCol="0" anchor="t" anchorCtr="0">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FDC6993-5875-43F1-AB5B-56FAFD3221C9}" type="slidenum">
              <a:rPr lang="en-US" sz="750" kern="1200" baseline="0" noProof="0" smtClean="0">
                <a:solidFill>
                  <a:schemeClr val="bg1"/>
                </a:solidFill>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US" sz="750" kern="1200" baseline="0" noProof="0" dirty="0">
              <a:solidFill>
                <a:schemeClr val="bg1"/>
              </a:solidFill>
              <a:latin typeface="Arial"/>
              <a:ea typeface="+mn-ea"/>
              <a:cs typeface="+mn-cs"/>
            </a:endParaRPr>
          </a:p>
          <a:p>
            <a:endParaRPr lang="en-US" sz="675" dirty="0">
              <a:solidFill>
                <a:schemeClr val="bg1"/>
              </a:solidFill>
              <a:latin typeface="Arial"/>
            </a:endParaRPr>
          </a:p>
        </p:txBody>
      </p:sp>
      <p:sp>
        <p:nvSpPr>
          <p:cNvPr id="12" name="Slide Number Placeholder 5"/>
          <p:cNvSpPr txBox="1">
            <a:spLocks/>
          </p:cNvSpPr>
          <p:nvPr userDrawn="1"/>
        </p:nvSpPr>
        <p:spPr>
          <a:xfrm>
            <a:off x="11288132" y="6448893"/>
            <a:ext cx="79399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750" smtClean="0">
                <a:solidFill>
                  <a:prstClr val="black">
                    <a:tint val="75000"/>
                  </a:prstClr>
                </a:solidFill>
                <a:latin typeface="Arial" panose="020B0604020202020204" pitchFamily="34" charset="0"/>
                <a:cs typeface="Arial" panose="020B0604020202020204" pitchFamily="34" charset="0"/>
              </a:rPr>
              <a:pPr/>
              <a:t>‹#›</a:t>
            </a:fld>
            <a:endParaRPr lang="en-US" sz="75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6" cstate="print"/>
          <a:stretch>
            <a:fillRect/>
          </a:stretch>
        </p:blipFill>
        <p:spPr>
          <a:xfrm>
            <a:off x="393793" y="6416675"/>
            <a:ext cx="518063" cy="256674"/>
          </a:xfrm>
          <a:prstGeom prst="rect">
            <a:avLst/>
          </a:prstGeom>
          <a:ln w="12700">
            <a:miter lim="400000"/>
          </a:ln>
        </p:spPr>
      </p:pic>
    </p:spTree>
    <p:extLst>
      <p:ext uri="{BB962C8B-B14F-4D97-AF65-F5344CB8AC3E}">
        <p14:creationId xmlns:p14="http://schemas.microsoft.com/office/powerpoint/2010/main" val="88648035"/>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9" r:id="rId12"/>
    <p:sldLayoutId id="2147483954" r:id="rId13"/>
    <p:sldLayoutId id="2147483956" r:id="rId14"/>
    <p:sldLayoutId id="2147483957" r:id="rId15"/>
    <p:sldLayoutId id="2147483958" r:id="rId16"/>
    <p:sldLayoutId id="2147483960" r:id="rId17"/>
    <p:sldLayoutId id="2147483961" r:id="rId18"/>
  </p:sldLayoutIdLst>
  <p:hf hdr="0" ftr="0" dt="0"/>
  <p:txStyles>
    <p:titleStyle>
      <a:lvl1pPr algn="l" defTabSz="685800" rtl="0" eaLnBrk="1" latinLnBrk="0" hangingPunct="1">
        <a:spcBef>
          <a:spcPct val="0"/>
        </a:spcBef>
        <a:buNone/>
        <a:defRPr sz="1500" b="1" kern="1200" baseline="0">
          <a:solidFill>
            <a:srgbClr val="4472C4"/>
          </a:solidFill>
          <a:latin typeface="Arial"/>
          <a:ea typeface="+mj-ea"/>
          <a:cs typeface="Arial"/>
          <a:sym typeface="Arial"/>
        </a:defRPr>
      </a:lvl1pPr>
    </p:titleStyle>
    <p:bodyStyle>
      <a:lvl1pPr marL="0" indent="0" algn="l" defTabSz="685800" rtl="0" eaLnBrk="1" latinLnBrk="0" hangingPunct="1">
        <a:spcBef>
          <a:spcPts val="288"/>
        </a:spcBef>
        <a:buFontTx/>
        <a:buNone/>
        <a:defRPr sz="1200" b="1" kern="1200" baseline="0">
          <a:solidFill>
            <a:srgbClr val="002D72"/>
          </a:solidFill>
          <a:latin typeface="Arial"/>
          <a:ea typeface="+mn-ea"/>
          <a:cs typeface="Arial"/>
          <a:sym typeface="Arial"/>
        </a:defRPr>
      </a:lvl1pPr>
      <a:lvl2pPr marL="3429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2pPr>
      <a:lvl3pPr marL="6858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3pPr>
      <a:lvl4pPr marL="1032272" indent="-175022"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4pPr>
      <a:lvl5pPr marL="1544241" indent="-172641"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6270"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1853" rIns="0" bIns="61853"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69793"/>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6981" tIns="52192" rIns="86981" bIns="43490" rtlCol="0" anchor="t" anchorCtr="0">
            <a:noAutofit/>
          </a:bodyPr>
          <a:lstStyle/>
          <a:p>
            <a:pPr algn="r" defTabSz="869793">
              <a:defRPr/>
            </a:pPr>
            <a:fld id="{8FDC6993-5875-43F1-AB5B-56FAFD3221C9}" type="slidenum">
              <a:rPr lang="en-US" sz="984" smtClean="0">
                <a:solidFill>
                  <a:srgbClr val="FFFFFF"/>
                </a:solidFill>
              </a:rPr>
              <a:pPr algn="r" defTabSz="869793">
                <a:defRPr/>
              </a:pPr>
              <a:t>‹#›</a:t>
            </a:fld>
            <a:endParaRPr lang="en-US" sz="984" dirty="0">
              <a:solidFill>
                <a:srgbClr val="FFFFFF"/>
              </a:solidFill>
            </a:endParaRPr>
          </a:p>
          <a:p>
            <a:pPr defTabSz="869793"/>
            <a:endParaRPr lang="en-US" sz="844" dirty="0">
              <a:solidFill>
                <a:srgbClr val="FFFFFF"/>
              </a:solidFill>
            </a:endParaRPr>
          </a:p>
        </p:txBody>
      </p:sp>
      <p:sp>
        <p:nvSpPr>
          <p:cNvPr id="12" name="Slide Number Placeholder 5"/>
          <p:cNvSpPr txBox="1">
            <a:spLocks/>
          </p:cNvSpPr>
          <p:nvPr userDrawn="1"/>
        </p:nvSpPr>
        <p:spPr>
          <a:xfrm>
            <a:off x="11288131" y="6448944"/>
            <a:ext cx="793995" cy="365125"/>
          </a:xfrm>
          <a:prstGeom prst="rect">
            <a:avLst/>
          </a:prstGeom>
        </p:spPr>
        <p:txBody>
          <a:bodyPr vert="horz" lIns="86981" tIns="43490" rIns="86981" bIns="434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94"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58" y="6416675"/>
            <a:ext cx="518061" cy="256674"/>
          </a:xfrm>
          <a:prstGeom prst="rect">
            <a:avLst/>
          </a:prstGeom>
          <a:ln w="12700">
            <a:miter lim="400000"/>
          </a:ln>
        </p:spPr>
      </p:pic>
      <p:sp>
        <p:nvSpPr>
          <p:cNvPr id="10" name="Rectangle 9"/>
          <p:cNvSpPr/>
          <p:nvPr userDrawn="1"/>
        </p:nvSpPr>
        <p:spPr>
          <a:xfrm>
            <a:off x="357863" y="6719991"/>
            <a:ext cx="2092500"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1066675"/>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9" r:id="rId13"/>
    <p:sldLayoutId id="2147484150" r:id="rId14"/>
  </p:sldLayoutIdLst>
  <p:hf hdr="0" ftr="0" dt="0"/>
  <p:txStyles>
    <p:titleStyle>
      <a:lvl1pPr algn="l" defTabSz="869793"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69793" rtl="0" eaLnBrk="1" latinLnBrk="0" hangingPunct="1">
        <a:spcBef>
          <a:spcPts val="366"/>
        </a:spcBef>
        <a:buFontTx/>
        <a:buNone/>
        <a:defRPr sz="1547" b="1" kern="1200" baseline="0">
          <a:solidFill>
            <a:srgbClr val="002D72"/>
          </a:solidFill>
          <a:latin typeface="Arial"/>
          <a:ea typeface="+mn-ea"/>
          <a:cs typeface="Arial"/>
          <a:sym typeface="Arial"/>
        </a:defRPr>
      </a:lvl1pPr>
      <a:lvl2pPr marL="434889"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69793"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09214" indent="-221979"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58543" indent="-218960"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189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26814"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6171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69660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69793" rtl="0" eaLnBrk="1" latinLnBrk="0" hangingPunct="1">
        <a:defRPr sz="1687" kern="1200">
          <a:solidFill>
            <a:schemeClr val="tx1"/>
          </a:solidFill>
          <a:latin typeface="+mn-lt"/>
          <a:ea typeface="+mn-ea"/>
          <a:cs typeface="+mn-cs"/>
        </a:defRPr>
      </a:lvl1pPr>
      <a:lvl2pPr marL="434889" algn="l" defTabSz="869793" rtl="0" eaLnBrk="1" latinLnBrk="0" hangingPunct="1">
        <a:defRPr sz="1687" kern="1200">
          <a:solidFill>
            <a:schemeClr val="tx1"/>
          </a:solidFill>
          <a:latin typeface="+mn-lt"/>
          <a:ea typeface="+mn-ea"/>
          <a:cs typeface="+mn-cs"/>
        </a:defRPr>
      </a:lvl2pPr>
      <a:lvl3pPr marL="869793" algn="l" defTabSz="869793" rtl="0" eaLnBrk="1" latinLnBrk="0" hangingPunct="1">
        <a:defRPr sz="1687" kern="1200">
          <a:solidFill>
            <a:schemeClr val="tx1"/>
          </a:solidFill>
          <a:latin typeface="+mn-lt"/>
          <a:ea typeface="+mn-ea"/>
          <a:cs typeface="+mn-cs"/>
        </a:defRPr>
      </a:lvl3pPr>
      <a:lvl4pPr marL="1304690" algn="l" defTabSz="869793" rtl="0" eaLnBrk="1" latinLnBrk="0" hangingPunct="1">
        <a:defRPr sz="1687" kern="1200">
          <a:solidFill>
            <a:schemeClr val="tx1"/>
          </a:solidFill>
          <a:latin typeface="+mn-lt"/>
          <a:ea typeface="+mn-ea"/>
          <a:cs typeface="+mn-cs"/>
        </a:defRPr>
      </a:lvl4pPr>
      <a:lvl5pPr marL="1739569" algn="l" defTabSz="869793" rtl="0" eaLnBrk="1" latinLnBrk="0" hangingPunct="1">
        <a:defRPr sz="1687" kern="1200">
          <a:solidFill>
            <a:schemeClr val="tx1"/>
          </a:solidFill>
          <a:latin typeface="+mn-lt"/>
          <a:ea typeface="+mn-ea"/>
          <a:cs typeface="+mn-cs"/>
        </a:defRPr>
      </a:lvl5pPr>
      <a:lvl6pPr marL="2174474" algn="l" defTabSz="869793" rtl="0" eaLnBrk="1" latinLnBrk="0" hangingPunct="1">
        <a:defRPr sz="1687" kern="1200">
          <a:solidFill>
            <a:schemeClr val="tx1"/>
          </a:solidFill>
          <a:latin typeface="+mn-lt"/>
          <a:ea typeface="+mn-ea"/>
          <a:cs typeface="+mn-cs"/>
        </a:defRPr>
      </a:lvl6pPr>
      <a:lvl7pPr marL="2609385" algn="l" defTabSz="869793" rtl="0" eaLnBrk="1" latinLnBrk="0" hangingPunct="1">
        <a:defRPr sz="1687" kern="1200">
          <a:solidFill>
            <a:schemeClr val="tx1"/>
          </a:solidFill>
          <a:latin typeface="+mn-lt"/>
          <a:ea typeface="+mn-ea"/>
          <a:cs typeface="+mn-cs"/>
        </a:defRPr>
      </a:lvl7pPr>
      <a:lvl8pPr marL="3044256" algn="l" defTabSz="869793" rtl="0" eaLnBrk="1" latinLnBrk="0" hangingPunct="1">
        <a:defRPr sz="1687" kern="1200">
          <a:solidFill>
            <a:schemeClr val="tx1"/>
          </a:solidFill>
          <a:latin typeface="+mn-lt"/>
          <a:ea typeface="+mn-ea"/>
          <a:cs typeface="+mn-cs"/>
        </a:defRPr>
      </a:lvl8pPr>
      <a:lvl9pPr marL="3479155" algn="l" defTabSz="869793" rtl="0" eaLnBrk="1" latinLnBrk="0" hangingPunct="1">
        <a:defRPr sz="168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0866" name="think-cell Slide" r:id="rId56" imgW="270" imgH="270" progId="TCLayout.ActiveDocument.1">
                  <p:embed/>
                </p:oleObj>
              </mc:Choice>
              <mc:Fallback>
                <p:oleObj name="think-cell Slide" r:id="rId56" imgW="270" imgH="270" progId="TCLayout.ActiveDocument.1">
                  <p:embed/>
                  <p:pic>
                    <p:nvPicPr>
                      <p:cNvPr id="2" name="Object 1" hidden="1"/>
                      <p:cNvPicPr/>
                      <p:nvPr/>
                    </p:nvPicPr>
                    <p:blipFill>
                      <a:blip r:embed="rId57"/>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332497686"/>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 id="2147484233" r:id="rId28"/>
    <p:sldLayoutId id="2147484234" r:id="rId29"/>
    <p:sldLayoutId id="2147484235" r:id="rId30"/>
    <p:sldLayoutId id="2147484236" r:id="rId31"/>
    <p:sldLayoutId id="2147484237" r:id="rId32"/>
    <p:sldLayoutId id="2147484238" r:id="rId33"/>
    <p:sldLayoutId id="2147484239" r:id="rId34"/>
    <p:sldLayoutId id="2147484240" r:id="rId35"/>
    <p:sldLayoutId id="2147484241" r:id="rId36"/>
    <p:sldLayoutId id="2147484242" r:id="rId37"/>
    <p:sldLayoutId id="2147484243" r:id="rId38"/>
    <p:sldLayoutId id="2147484244" r:id="rId39"/>
    <p:sldLayoutId id="2147484245" r:id="rId40"/>
    <p:sldLayoutId id="2147484246" r:id="rId41"/>
    <p:sldLayoutId id="2147484247" r:id="rId42"/>
    <p:sldLayoutId id="2147484248" r:id="rId43"/>
    <p:sldLayoutId id="2147484249" r:id="rId44"/>
    <p:sldLayoutId id="2147484250" r:id="rId45"/>
    <p:sldLayoutId id="2147484251" r:id="rId46"/>
    <p:sldLayoutId id="2147484252" r:id="rId47"/>
    <p:sldLayoutId id="2147484253" r:id="rId48"/>
    <p:sldLayoutId id="2147484254" r:id="rId49"/>
    <p:sldLayoutId id="2147484255" r:id="rId50"/>
    <p:sldLayoutId id="2147484256" r:id="rId51"/>
    <p:sldLayoutId id="2147484257" r:id="rId5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4472C4"/>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499960"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36369753"/>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82" y="350115"/>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9" y="6554108"/>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fontAlgn="base">
              <a:spcBef>
                <a:spcPct val="0"/>
              </a:spcBef>
              <a:spcAft>
                <a:spcPct val="0"/>
              </a:spcAft>
              <a:defRPr/>
            </a:pPr>
            <a:fld id="{69B70FD9-93A3-4F7E-AEAC-A89C9DCACB4E}" type="slidenum">
              <a:rPr lang="en-US" altLang="es-MX">
                <a:solidFill>
                  <a:srgbClr val="002776"/>
                </a:solidFill>
                <a:cs typeface="Arial" panose="020B0604020202020204" pitchFamily="34" charset="0"/>
              </a:rPr>
              <a:pPr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8"/>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fontAlgn="base">
              <a:spcBef>
                <a:spcPct val="0"/>
              </a:spcBef>
              <a:spcAft>
                <a:spcPct val="0"/>
              </a:spcAft>
              <a:defRPr/>
            </a:pPr>
            <a:r>
              <a:rPr lang="en-US" dirty="0">
                <a:solidFill>
                  <a:srgbClr val="002776"/>
                </a:solidFill>
              </a:rPr>
              <a:t>Footer</a:t>
            </a:r>
          </a:p>
        </p:txBody>
      </p:sp>
    </p:spTree>
    <p:extLst>
      <p:ext uri="{BB962C8B-B14F-4D97-AF65-F5344CB8AC3E}">
        <p14:creationId xmlns:p14="http://schemas.microsoft.com/office/powerpoint/2010/main" val="166449182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hf hdr="0" ftr="0" dt="0"/>
  <p:txStyles>
    <p:titleStyle>
      <a:lvl1pPr algn="l" defTabSz="91396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3964" rtl="0" eaLnBrk="0" fontAlgn="base" hangingPunct="0">
        <a:lnSpc>
          <a:spcPts val="3050"/>
        </a:lnSpc>
        <a:spcBef>
          <a:spcPct val="0"/>
        </a:spcBef>
        <a:spcAft>
          <a:spcPct val="0"/>
        </a:spcAft>
        <a:defRPr sz="2200" b="1">
          <a:solidFill>
            <a:schemeClr val="tx2"/>
          </a:solidFill>
          <a:latin typeface="Arial" pitchFamily="34" charset="0"/>
        </a:defRPr>
      </a:lvl2pPr>
      <a:lvl3pPr algn="l" defTabSz="913964" rtl="0" eaLnBrk="0" fontAlgn="base" hangingPunct="0">
        <a:lnSpc>
          <a:spcPts val="3050"/>
        </a:lnSpc>
        <a:spcBef>
          <a:spcPct val="0"/>
        </a:spcBef>
        <a:spcAft>
          <a:spcPct val="0"/>
        </a:spcAft>
        <a:defRPr sz="2200" b="1">
          <a:solidFill>
            <a:schemeClr val="tx2"/>
          </a:solidFill>
          <a:latin typeface="Arial" pitchFamily="34" charset="0"/>
        </a:defRPr>
      </a:lvl3pPr>
      <a:lvl4pPr algn="l" defTabSz="913964" rtl="0" eaLnBrk="0" fontAlgn="base" hangingPunct="0">
        <a:lnSpc>
          <a:spcPts val="3050"/>
        </a:lnSpc>
        <a:spcBef>
          <a:spcPct val="0"/>
        </a:spcBef>
        <a:spcAft>
          <a:spcPct val="0"/>
        </a:spcAft>
        <a:defRPr sz="2200" b="1">
          <a:solidFill>
            <a:schemeClr val="tx2"/>
          </a:solidFill>
          <a:latin typeface="Arial" pitchFamily="34" charset="0"/>
        </a:defRPr>
      </a:lvl4pPr>
      <a:lvl5pPr algn="l" defTabSz="913964" rtl="0" eaLnBrk="0" fontAlgn="base" hangingPunct="0">
        <a:lnSpc>
          <a:spcPts val="3050"/>
        </a:lnSpc>
        <a:spcBef>
          <a:spcPct val="0"/>
        </a:spcBef>
        <a:spcAft>
          <a:spcPct val="0"/>
        </a:spcAft>
        <a:defRPr sz="2200" b="1">
          <a:solidFill>
            <a:schemeClr val="tx2"/>
          </a:solidFill>
          <a:latin typeface="Arial" pitchFamily="34" charset="0"/>
        </a:defRPr>
      </a:lvl5pPr>
      <a:lvl6pPr marL="410002" algn="l" defTabSz="913964" rtl="0" eaLnBrk="1" fontAlgn="base" hangingPunct="1">
        <a:lnSpc>
          <a:spcPts val="3050"/>
        </a:lnSpc>
        <a:spcBef>
          <a:spcPct val="0"/>
        </a:spcBef>
        <a:spcAft>
          <a:spcPct val="0"/>
        </a:spcAft>
        <a:defRPr sz="2200" b="1">
          <a:solidFill>
            <a:schemeClr val="tx2"/>
          </a:solidFill>
          <a:latin typeface="Arial" pitchFamily="34" charset="0"/>
        </a:defRPr>
      </a:lvl6pPr>
      <a:lvl7pPr marL="820007" algn="l" defTabSz="913964" rtl="0" eaLnBrk="1" fontAlgn="base" hangingPunct="1">
        <a:lnSpc>
          <a:spcPts val="3050"/>
        </a:lnSpc>
        <a:spcBef>
          <a:spcPct val="0"/>
        </a:spcBef>
        <a:spcAft>
          <a:spcPct val="0"/>
        </a:spcAft>
        <a:defRPr sz="2200" b="1">
          <a:solidFill>
            <a:schemeClr val="tx2"/>
          </a:solidFill>
          <a:latin typeface="Arial" pitchFamily="34" charset="0"/>
        </a:defRPr>
      </a:lvl7pPr>
      <a:lvl8pPr marL="1230009" algn="l" defTabSz="913964" rtl="0" eaLnBrk="1" fontAlgn="base" hangingPunct="1">
        <a:lnSpc>
          <a:spcPts val="3050"/>
        </a:lnSpc>
        <a:spcBef>
          <a:spcPct val="0"/>
        </a:spcBef>
        <a:spcAft>
          <a:spcPct val="0"/>
        </a:spcAft>
        <a:defRPr sz="2200" b="1">
          <a:solidFill>
            <a:schemeClr val="tx2"/>
          </a:solidFill>
          <a:latin typeface="Arial" pitchFamily="34" charset="0"/>
        </a:defRPr>
      </a:lvl8pPr>
      <a:lvl9pPr marL="1640010" algn="l" defTabSz="91396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503" indent="-307503" algn="l" defTabSz="91396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223" indent="-182223"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330" indent="-175106"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553" indent="-182223"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1811" indent="-172260"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1812"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6pPr>
      <a:lvl7pPr marL="1531816"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7pPr>
      <a:lvl8pPr marL="1941818"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8pPr>
      <a:lvl9pPr marL="2351820"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007" rtl="0" eaLnBrk="1" latinLnBrk="0" hangingPunct="1">
        <a:defRPr sz="1600" kern="1200">
          <a:solidFill>
            <a:schemeClr val="tx1"/>
          </a:solidFill>
          <a:latin typeface="+mn-lt"/>
          <a:ea typeface="+mn-ea"/>
          <a:cs typeface="+mn-cs"/>
        </a:defRPr>
      </a:lvl1pPr>
      <a:lvl2pPr marL="410002" algn="l" defTabSz="820007" rtl="0" eaLnBrk="1" latinLnBrk="0" hangingPunct="1">
        <a:defRPr sz="1600" kern="1200">
          <a:solidFill>
            <a:schemeClr val="tx1"/>
          </a:solidFill>
          <a:latin typeface="+mn-lt"/>
          <a:ea typeface="+mn-ea"/>
          <a:cs typeface="+mn-cs"/>
        </a:defRPr>
      </a:lvl2pPr>
      <a:lvl3pPr marL="820007" algn="l" defTabSz="820007" rtl="0" eaLnBrk="1" latinLnBrk="0" hangingPunct="1">
        <a:defRPr sz="1600" kern="1200">
          <a:solidFill>
            <a:schemeClr val="tx1"/>
          </a:solidFill>
          <a:latin typeface="+mn-lt"/>
          <a:ea typeface="+mn-ea"/>
          <a:cs typeface="+mn-cs"/>
        </a:defRPr>
      </a:lvl3pPr>
      <a:lvl4pPr marL="1230009" algn="l" defTabSz="820007" rtl="0" eaLnBrk="1" latinLnBrk="0" hangingPunct="1">
        <a:defRPr sz="1600" kern="1200">
          <a:solidFill>
            <a:schemeClr val="tx1"/>
          </a:solidFill>
          <a:latin typeface="+mn-lt"/>
          <a:ea typeface="+mn-ea"/>
          <a:cs typeface="+mn-cs"/>
        </a:defRPr>
      </a:lvl4pPr>
      <a:lvl5pPr marL="1640010" algn="l" defTabSz="820007" rtl="0" eaLnBrk="1" latinLnBrk="0" hangingPunct="1">
        <a:defRPr sz="1600" kern="1200">
          <a:solidFill>
            <a:schemeClr val="tx1"/>
          </a:solidFill>
          <a:latin typeface="+mn-lt"/>
          <a:ea typeface="+mn-ea"/>
          <a:cs typeface="+mn-cs"/>
        </a:defRPr>
      </a:lvl5pPr>
      <a:lvl6pPr marL="2050013" algn="l" defTabSz="820007" rtl="0" eaLnBrk="1" latinLnBrk="0" hangingPunct="1">
        <a:defRPr sz="1600" kern="1200">
          <a:solidFill>
            <a:schemeClr val="tx1"/>
          </a:solidFill>
          <a:latin typeface="+mn-lt"/>
          <a:ea typeface="+mn-ea"/>
          <a:cs typeface="+mn-cs"/>
        </a:defRPr>
      </a:lvl6pPr>
      <a:lvl7pPr marL="2460016" algn="l" defTabSz="820007" rtl="0" eaLnBrk="1" latinLnBrk="0" hangingPunct="1">
        <a:defRPr sz="1600" kern="1200">
          <a:solidFill>
            <a:schemeClr val="tx1"/>
          </a:solidFill>
          <a:latin typeface="+mn-lt"/>
          <a:ea typeface="+mn-ea"/>
          <a:cs typeface="+mn-cs"/>
        </a:defRPr>
      </a:lvl7pPr>
      <a:lvl8pPr marL="2870018" algn="l" defTabSz="820007" rtl="0" eaLnBrk="1" latinLnBrk="0" hangingPunct="1">
        <a:defRPr sz="1600" kern="1200">
          <a:solidFill>
            <a:schemeClr val="tx1"/>
          </a:solidFill>
          <a:latin typeface="+mn-lt"/>
          <a:ea typeface="+mn-ea"/>
          <a:cs typeface="+mn-cs"/>
        </a:defRPr>
      </a:lvl8pPr>
      <a:lvl9pPr marL="3280021" algn="l" defTabSz="820007" rtl="0" eaLnBrk="1" latinLnBrk="0" hangingPunct="1">
        <a:defRPr sz="1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8"/>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5446"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8011992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5" r:id="rId15"/>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6848"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452426151"/>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5964"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465095899"/>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6"/>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2576" name="think-cell Slide" r:id="rId17" imgW="270" imgH="270" progId="TCLayout.ActiveDocument.1">
                  <p:embed/>
                </p:oleObj>
              </mc:Choice>
              <mc:Fallback>
                <p:oleObj name="think-cell Slide" r:id="rId17" imgW="270" imgH="270" progId="TCLayout.ActiveDocument.1">
                  <p:embed/>
                  <p:pic>
                    <p:nvPicPr>
                      <p:cNvPr id="32" name="Object 31"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0"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26202105"/>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7431"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355680654"/>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78" y="350113"/>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7" y="6554105"/>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defTabSz="914400" fontAlgn="base">
              <a:spcBef>
                <a:spcPct val="0"/>
              </a:spcBef>
              <a:spcAft>
                <a:spcPct val="0"/>
              </a:spcAft>
              <a:defRPr/>
            </a:pPr>
            <a:fld id="{69B70FD9-93A3-4F7E-AEAC-A89C9DCACB4E}" type="slidenum">
              <a:rPr lang="en-US" altLang="es-MX" smtClean="0">
                <a:solidFill>
                  <a:srgbClr val="002776"/>
                </a:solidFill>
                <a:cs typeface="Arial" panose="020B0604020202020204" pitchFamily="34" charset="0"/>
              </a:rPr>
              <a:pPr defTabSz="914400"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5"/>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defTabSz="914400" fontAlgn="base">
              <a:spcBef>
                <a:spcPct val="0"/>
              </a:spcBef>
              <a:spcAft>
                <a:spcPct val="0"/>
              </a:spcAft>
              <a:defRPr/>
            </a:pPr>
            <a:r>
              <a:rPr lang="en-US">
                <a:solidFill>
                  <a:srgbClr val="002776"/>
                </a:solidFill>
              </a:rPr>
              <a:t>Footer</a:t>
            </a:r>
            <a:endParaRPr lang="en-US" dirty="0">
              <a:solidFill>
                <a:srgbClr val="002776"/>
              </a:solidFill>
            </a:endParaRPr>
          </a:p>
        </p:txBody>
      </p:sp>
    </p:spTree>
    <p:extLst>
      <p:ext uri="{BB962C8B-B14F-4D97-AF65-F5344CB8AC3E}">
        <p14:creationId xmlns:p14="http://schemas.microsoft.com/office/powerpoint/2010/main" val="187552424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hdr="0" ftr="0" dt="0"/>
  <p:txStyles>
    <p:titleStyle>
      <a:lvl1pPr algn="l" defTabSz="91440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4404" rtl="0" eaLnBrk="0" fontAlgn="base" hangingPunct="0">
        <a:lnSpc>
          <a:spcPts val="3050"/>
        </a:lnSpc>
        <a:spcBef>
          <a:spcPct val="0"/>
        </a:spcBef>
        <a:spcAft>
          <a:spcPct val="0"/>
        </a:spcAft>
        <a:defRPr sz="2200" b="1">
          <a:solidFill>
            <a:schemeClr val="tx2"/>
          </a:solidFill>
          <a:latin typeface="Arial" pitchFamily="34" charset="0"/>
        </a:defRPr>
      </a:lvl2pPr>
      <a:lvl3pPr algn="l" defTabSz="914404" rtl="0" eaLnBrk="0" fontAlgn="base" hangingPunct="0">
        <a:lnSpc>
          <a:spcPts val="3050"/>
        </a:lnSpc>
        <a:spcBef>
          <a:spcPct val="0"/>
        </a:spcBef>
        <a:spcAft>
          <a:spcPct val="0"/>
        </a:spcAft>
        <a:defRPr sz="2200" b="1">
          <a:solidFill>
            <a:schemeClr val="tx2"/>
          </a:solidFill>
          <a:latin typeface="Arial" pitchFamily="34" charset="0"/>
        </a:defRPr>
      </a:lvl3pPr>
      <a:lvl4pPr algn="l" defTabSz="914404" rtl="0" eaLnBrk="0" fontAlgn="base" hangingPunct="0">
        <a:lnSpc>
          <a:spcPts val="3050"/>
        </a:lnSpc>
        <a:spcBef>
          <a:spcPct val="0"/>
        </a:spcBef>
        <a:spcAft>
          <a:spcPct val="0"/>
        </a:spcAft>
        <a:defRPr sz="2200" b="1">
          <a:solidFill>
            <a:schemeClr val="tx2"/>
          </a:solidFill>
          <a:latin typeface="Arial" pitchFamily="34" charset="0"/>
        </a:defRPr>
      </a:lvl4pPr>
      <a:lvl5pPr algn="l" defTabSz="914404" rtl="0" eaLnBrk="0" fontAlgn="base" hangingPunct="0">
        <a:lnSpc>
          <a:spcPts val="3050"/>
        </a:lnSpc>
        <a:spcBef>
          <a:spcPct val="0"/>
        </a:spcBef>
        <a:spcAft>
          <a:spcPct val="0"/>
        </a:spcAft>
        <a:defRPr sz="2200" b="1">
          <a:solidFill>
            <a:schemeClr val="tx2"/>
          </a:solidFill>
          <a:latin typeface="Arial" pitchFamily="34" charset="0"/>
        </a:defRPr>
      </a:lvl5pPr>
      <a:lvl6pPr marL="410200" algn="l" defTabSz="914404" rtl="0" eaLnBrk="1" fontAlgn="base" hangingPunct="1">
        <a:lnSpc>
          <a:spcPts val="3050"/>
        </a:lnSpc>
        <a:spcBef>
          <a:spcPct val="0"/>
        </a:spcBef>
        <a:spcAft>
          <a:spcPct val="0"/>
        </a:spcAft>
        <a:defRPr sz="2200" b="1">
          <a:solidFill>
            <a:schemeClr val="tx2"/>
          </a:solidFill>
          <a:latin typeface="Arial" pitchFamily="34" charset="0"/>
        </a:defRPr>
      </a:lvl6pPr>
      <a:lvl7pPr marL="820400" algn="l" defTabSz="914404" rtl="0" eaLnBrk="1" fontAlgn="base" hangingPunct="1">
        <a:lnSpc>
          <a:spcPts val="3050"/>
        </a:lnSpc>
        <a:spcBef>
          <a:spcPct val="0"/>
        </a:spcBef>
        <a:spcAft>
          <a:spcPct val="0"/>
        </a:spcAft>
        <a:defRPr sz="2200" b="1">
          <a:solidFill>
            <a:schemeClr val="tx2"/>
          </a:solidFill>
          <a:latin typeface="Arial" pitchFamily="34" charset="0"/>
        </a:defRPr>
      </a:lvl7pPr>
      <a:lvl8pPr marL="1230600" algn="l" defTabSz="914404" rtl="0" eaLnBrk="1" fontAlgn="base" hangingPunct="1">
        <a:lnSpc>
          <a:spcPts val="3050"/>
        </a:lnSpc>
        <a:spcBef>
          <a:spcPct val="0"/>
        </a:spcBef>
        <a:spcAft>
          <a:spcPct val="0"/>
        </a:spcAft>
        <a:defRPr sz="2200" b="1">
          <a:solidFill>
            <a:schemeClr val="tx2"/>
          </a:solidFill>
          <a:latin typeface="Arial" pitchFamily="34" charset="0"/>
        </a:defRPr>
      </a:lvl8pPr>
      <a:lvl9pPr marL="1640799" algn="l" defTabSz="91440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650" indent="-307650" algn="l" defTabSz="91440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311" indent="-182311"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501" indent="-175190"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812" indent="-18231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2153" indent="-17234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23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400" rtl="0" eaLnBrk="1" latinLnBrk="0" hangingPunct="1">
        <a:defRPr sz="1600" kern="1200">
          <a:solidFill>
            <a:schemeClr val="tx1"/>
          </a:solidFill>
          <a:latin typeface="+mn-lt"/>
          <a:ea typeface="+mn-ea"/>
          <a:cs typeface="+mn-cs"/>
        </a:defRPr>
      </a:lvl1pPr>
      <a:lvl2pPr marL="410200" algn="l" defTabSz="820400" rtl="0" eaLnBrk="1" latinLnBrk="0" hangingPunct="1">
        <a:defRPr sz="1600" kern="1200">
          <a:solidFill>
            <a:schemeClr val="tx1"/>
          </a:solidFill>
          <a:latin typeface="+mn-lt"/>
          <a:ea typeface="+mn-ea"/>
          <a:cs typeface="+mn-cs"/>
        </a:defRPr>
      </a:lvl2pPr>
      <a:lvl3pPr marL="820400" algn="l" defTabSz="820400" rtl="0" eaLnBrk="1" latinLnBrk="0" hangingPunct="1">
        <a:defRPr sz="1600" kern="1200">
          <a:solidFill>
            <a:schemeClr val="tx1"/>
          </a:solidFill>
          <a:latin typeface="+mn-lt"/>
          <a:ea typeface="+mn-ea"/>
          <a:cs typeface="+mn-cs"/>
        </a:defRPr>
      </a:lvl3pPr>
      <a:lvl4pPr marL="1230600" algn="l" defTabSz="820400" rtl="0" eaLnBrk="1" latinLnBrk="0" hangingPunct="1">
        <a:defRPr sz="1600" kern="1200">
          <a:solidFill>
            <a:schemeClr val="tx1"/>
          </a:solidFill>
          <a:latin typeface="+mn-lt"/>
          <a:ea typeface="+mn-ea"/>
          <a:cs typeface="+mn-cs"/>
        </a:defRPr>
      </a:lvl4pPr>
      <a:lvl5pPr marL="1640799" algn="l" defTabSz="820400" rtl="0" eaLnBrk="1" latinLnBrk="0" hangingPunct="1">
        <a:defRPr sz="1600" kern="1200">
          <a:solidFill>
            <a:schemeClr val="tx1"/>
          </a:solidFill>
          <a:latin typeface="+mn-lt"/>
          <a:ea typeface="+mn-ea"/>
          <a:cs typeface="+mn-cs"/>
        </a:defRPr>
      </a:lvl5pPr>
      <a:lvl6pPr marL="2050999" algn="l" defTabSz="820400" rtl="0" eaLnBrk="1" latinLnBrk="0" hangingPunct="1">
        <a:defRPr sz="1600" kern="1200">
          <a:solidFill>
            <a:schemeClr val="tx1"/>
          </a:solidFill>
          <a:latin typeface="+mn-lt"/>
          <a:ea typeface="+mn-ea"/>
          <a:cs typeface="+mn-cs"/>
        </a:defRPr>
      </a:lvl6pPr>
      <a:lvl7pPr marL="2461199" algn="l" defTabSz="820400" rtl="0" eaLnBrk="1" latinLnBrk="0" hangingPunct="1">
        <a:defRPr sz="1600" kern="1200">
          <a:solidFill>
            <a:schemeClr val="tx1"/>
          </a:solidFill>
          <a:latin typeface="+mn-lt"/>
          <a:ea typeface="+mn-ea"/>
          <a:cs typeface="+mn-cs"/>
        </a:defRPr>
      </a:lvl7pPr>
      <a:lvl8pPr marL="2871399" algn="l" defTabSz="820400" rtl="0" eaLnBrk="1" latinLnBrk="0" hangingPunct="1">
        <a:defRPr sz="1600" kern="1200">
          <a:solidFill>
            <a:schemeClr val="tx1"/>
          </a:solidFill>
          <a:latin typeface="+mn-lt"/>
          <a:ea typeface="+mn-ea"/>
          <a:cs typeface="+mn-cs"/>
        </a:defRPr>
      </a:lvl8pPr>
      <a:lvl9pPr marL="3281599" algn="l" defTabSz="820400"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9"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21"/>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40" y="6440497"/>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7"/>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7"/>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34512311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7"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6" y="1344618"/>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3"/>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3"/>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3"/>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17947897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4"/>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7826" name="think-cell Slide" r:id="rId16" imgW="270" imgH="270" progId="TCLayout.ActiveDocument.1">
                  <p:embed/>
                </p:oleObj>
              </mc:Choice>
              <mc:Fallback>
                <p:oleObj name="think-cell Slide" r:id="rId16" imgW="270" imgH="270" progId="TCLayout.ActiveDocument.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15"/>
            </p:custDataLst>
          </p:nvPr>
        </p:nvSpPr>
        <p:spPr>
          <a:xfrm>
            <a:off x="393794"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914400"/>
            <a:r>
              <a:rPr lang="en-US" sz="700" dirty="0">
                <a:solidFill>
                  <a:srgbClr val="808080"/>
                </a:solidFill>
                <a:cs typeface="Arial"/>
                <a:sym typeface="Arial"/>
              </a:rPr>
              <a:t>196301-97 - Deep dive on indicators - v17_01Nov17_JT_v01_extract_2017-11.._.pptx</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7"/>
            <a:ext cx="458115" cy="276999"/>
          </a:xfrm>
          <a:prstGeom prst="rect">
            <a:avLst/>
          </a:prstGeom>
          <a:noFill/>
          <a:ln/>
          <a:effectLst/>
        </p:spPr>
        <p:txBody>
          <a:bodyPr wrap="none" lIns="91440" tIns="54864" rIns="91440" bIns="45720" rtlCol="0" anchor="t" anchorCtr="0">
            <a:noAutofit/>
          </a:bodyPr>
          <a:lstStyle/>
          <a:p>
            <a:pPr algn="r" defTabSz="914400">
              <a:defRPr/>
            </a:pPr>
            <a:fld id="{8FDC6993-5875-43F1-AB5B-56FAFD3221C9}" type="slidenum">
              <a:rPr lang="en-US" sz="1000" smtClean="0">
                <a:solidFill>
                  <a:srgbClr val="FFFFFF"/>
                </a:solidFill>
              </a:rPr>
              <a:pPr algn="r" defTabSz="914400">
                <a:defRPr/>
              </a:pPr>
              <a:t>‹#›</a:t>
            </a:fld>
            <a:endParaRPr lang="en-US" sz="1000" dirty="0">
              <a:solidFill>
                <a:srgbClr val="FFFFFF"/>
              </a:solidFill>
            </a:endParaRPr>
          </a:p>
          <a:p>
            <a:pPr defTabSz="914400"/>
            <a:endParaRPr lang="en-US" sz="900" dirty="0">
              <a:solidFill>
                <a:srgbClr val="FFFFFF"/>
              </a:solidFill>
            </a:endParaRPr>
          </a:p>
        </p:txBody>
      </p:sp>
      <p:sp>
        <p:nvSpPr>
          <p:cNvPr id="12" name="Slide Number Placeholder 5"/>
          <p:cNvSpPr txBox="1">
            <a:spLocks/>
          </p:cNvSpPr>
          <p:nvPr userDrawn="1"/>
        </p:nvSpPr>
        <p:spPr>
          <a:xfrm>
            <a:off x="11288131" y="6448894"/>
            <a:ext cx="79399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cs typeface="Arial" panose="020B0604020202020204" pitchFamily="34" charset="0"/>
              </a:rPr>
              <a:pPr/>
              <a:t>‹#›</a:t>
            </a:fld>
            <a:endParaRPr lang="en-US" sz="1000"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30"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6470998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2000" b="1" kern="1200" baseline="0">
          <a:solidFill>
            <a:srgbClr val="4472C4"/>
          </a:solidFill>
          <a:latin typeface="Arial"/>
          <a:ea typeface="+mj-ea"/>
          <a:cs typeface="Arial"/>
          <a:sym typeface="Arial"/>
        </a:defRPr>
      </a:lvl1pPr>
    </p:titleStyle>
    <p:bodyStyle>
      <a:lvl1pPr marL="0" indent="0" algn="l" defTabSz="914400" rtl="0" eaLnBrk="1" latinLnBrk="0" hangingPunct="1">
        <a:spcBef>
          <a:spcPts val="384"/>
        </a:spcBef>
        <a:buFontTx/>
        <a:buNone/>
        <a:defRPr sz="1600" b="1" kern="1200" baseline="0">
          <a:solidFill>
            <a:srgbClr val="002D72"/>
          </a:solidFill>
          <a:latin typeface="Arial"/>
          <a:ea typeface="+mn-ea"/>
          <a:cs typeface="Arial"/>
          <a:sym typeface="Arial"/>
        </a:defRPr>
      </a:lvl1pPr>
      <a:lvl2pPr marL="4572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2pPr>
      <a:lvl3pPr marL="9144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3pPr>
      <a:lvl4pPr marL="1376363" indent="-233362"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4pPr>
      <a:lvl5pPr marL="2058988" indent="-230188"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314103533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a:defRPr/>
            </a:pPr>
            <a:fld id="{410BB04A-6CB2-A14D-B6AF-586C8C166ED7}" type="slidenum">
              <a:rPr lang="en-US"/>
              <a:pPr>
                <a:defRPr/>
              </a:pPr>
              <a:t>‹#›</a:t>
            </a:fld>
            <a:endParaRPr lang="en-US" dirty="0"/>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a:defRPr/>
            </a:pPr>
            <a:r>
              <a:rPr lang="en-US" dirty="0"/>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a:defRPr/>
            </a:pPr>
            <a:r>
              <a:rPr lang="en-US" dirty="0"/>
              <a:t>Presentation Title</a:t>
            </a:r>
          </a:p>
        </p:txBody>
      </p:sp>
    </p:spTree>
    <p:extLst>
      <p:ext uri="{BB962C8B-B14F-4D97-AF65-F5344CB8AC3E}">
        <p14:creationId xmlns:p14="http://schemas.microsoft.com/office/powerpoint/2010/main" val="170971910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4199" r:id="rId9"/>
    <p:sldLayoutId id="2147484200"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445636106"/>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4197" r:id="rId9"/>
    <p:sldLayoutId id="2147484198"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61.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9.jpg"/><Relationship Id="rId1" Type="http://schemas.openxmlformats.org/officeDocument/2006/relationships/slideLayout" Target="../slideLayouts/slideLayout3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361.xml"/><Relationship Id="rId6" Type="http://schemas.openxmlformats.org/officeDocument/2006/relationships/image" Target="../media/image26.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29.jp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6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61.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61.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752303" y="718778"/>
            <a:ext cx="7656393" cy="646327"/>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lnSpc>
                <a:spcPct val="90000"/>
              </a:lnSpc>
              <a:defRPr sz="5500">
                <a:solidFill>
                  <a:srgbClr val="FFFFFF"/>
                </a:solidFill>
                <a:latin typeface="Arial"/>
                <a:ea typeface="Arial"/>
                <a:cs typeface="Arial"/>
                <a:sym typeface="Arial"/>
              </a:defRPr>
            </a:lvl1pPr>
          </a:lstStyle>
          <a:p>
            <a:r>
              <a:rPr lang="es-MX" sz="4000" dirty="0">
                <a:solidFill>
                  <a:srgbClr val="86CBD8"/>
                </a:solidFill>
              </a:rPr>
              <a:t>MX2020 Big Data</a:t>
            </a:r>
            <a:endParaRPr sz="4000" dirty="0">
              <a:solidFill>
                <a:srgbClr val="86CBD8"/>
              </a:solidFill>
            </a:endParaRPr>
          </a:p>
        </p:txBody>
      </p:sp>
      <p:sp>
        <p:nvSpPr>
          <p:cNvPr id="4" name="Rectangle 3"/>
          <p:cNvSpPr txBox="1"/>
          <p:nvPr/>
        </p:nvSpPr>
        <p:spPr>
          <a:xfrm>
            <a:off x="2981315" y="5529972"/>
            <a:ext cx="7585857"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1800">
                <a:solidFill>
                  <a:srgbClr val="FFFFFF"/>
                </a:solidFill>
                <a:latin typeface="Arial"/>
                <a:ea typeface="Arial"/>
                <a:cs typeface="Arial"/>
                <a:sym typeface="Arial"/>
              </a:defRPr>
            </a:lvl1pPr>
          </a:lstStyle>
          <a:p>
            <a:pPr algn="r"/>
            <a:r>
              <a:rPr lang="en-US" dirty="0">
                <a:solidFill>
                  <a:srgbClr val="7C194F"/>
                </a:solidFill>
              </a:rPr>
              <a:t>Mayo 10, 2019</a:t>
            </a:r>
          </a:p>
        </p:txBody>
      </p:sp>
      <p:sp>
        <p:nvSpPr>
          <p:cNvPr id="5" name="Rectángulo 4"/>
          <p:cNvSpPr/>
          <p:nvPr/>
        </p:nvSpPr>
        <p:spPr>
          <a:xfrm>
            <a:off x="2981314" y="2285540"/>
            <a:ext cx="580606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Event Hub Reference Architecture</a:t>
            </a:r>
          </a:p>
        </p:txBody>
      </p:sp>
    </p:spTree>
    <p:extLst>
      <p:ext uri="{BB962C8B-B14F-4D97-AF65-F5344CB8AC3E}">
        <p14:creationId xmlns:p14="http://schemas.microsoft.com/office/powerpoint/2010/main" val="2415091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E5852F76-772A-914E-A0A0-16EBDC18B439}"/>
              </a:ext>
            </a:extLst>
          </p:cNvPr>
          <p:cNvCxnSpPr>
            <a:cxnSpLocks/>
            <a:stCxn id="84" idx="0"/>
          </p:cNvCxnSpPr>
          <p:nvPr/>
        </p:nvCxnSpPr>
        <p:spPr>
          <a:xfrm flipH="1" flipV="1">
            <a:off x="3708400" y="2645954"/>
            <a:ext cx="1434633" cy="197341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404806" y="1090789"/>
            <a:ext cx="2595248"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Defining properties</a:t>
            </a:r>
            <a:endParaRPr lang="es-ES_tradnl" sz="1400" dirty="0">
              <a:solidFill>
                <a:srgbClr val="C5277F"/>
              </a:solidFill>
            </a:endParaRPr>
          </a:p>
        </p:txBody>
      </p:sp>
      <p:sp>
        <p:nvSpPr>
          <p:cNvPr id="6" name="Rectangle 5">
            <a:extLst>
              <a:ext uri="{FF2B5EF4-FFF2-40B4-BE49-F238E27FC236}">
                <a16:creationId xmlns:a16="http://schemas.microsoft.com/office/drawing/2014/main" id="{D7296D0E-604A-E042-845D-1C53BB0CBBBA}"/>
              </a:ext>
            </a:extLst>
          </p:cNvPr>
          <p:cNvSpPr/>
          <p:nvPr/>
        </p:nvSpPr>
        <p:spPr>
          <a:xfrm>
            <a:off x="404805" y="1374818"/>
            <a:ext cx="7342195" cy="1105088"/>
          </a:xfrm>
          <a:prstGeom prst="rect">
            <a:avLst/>
          </a:prstGeom>
          <a:no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Properties props = new Properties();</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metadata.broker.list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name_server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:9092, name_server:9093,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name_server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:9094");</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("serializer.class","</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kafka.serializer.StringEncoder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request.required.acks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config = new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 </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Producer&lt;String, String&gt; producer = new Producer&lt;String, String&gt; (config);</a:t>
            </a:r>
          </a:p>
        </p:txBody>
      </p:sp>
      <p:sp>
        <p:nvSpPr>
          <p:cNvPr id="23" name="Google Shape;61;p12">
            <a:extLst>
              <a:ext uri="{FF2B5EF4-FFF2-40B4-BE49-F238E27FC236}">
                <a16:creationId xmlns:a16="http://schemas.microsoft.com/office/drawing/2014/main" id="{68EDE768-1986-C247-88B3-6510DB16FBCF}"/>
              </a:ext>
            </a:extLst>
          </p:cNvPr>
          <p:cNvSpPr txBox="1">
            <a:spLocks/>
          </p:cNvSpPr>
          <p:nvPr/>
        </p:nvSpPr>
        <p:spPr>
          <a:xfrm>
            <a:off x="404806" y="2591232"/>
            <a:ext cx="2595248"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Building the message and sending it</a:t>
            </a:r>
            <a:endParaRPr lang="es-ES_tradnl" sz="1400" dirty="0">
              <a:solidFill>
                <a:srgbClr val="C5277F"/>
              </a:solidFill>
            </a:endParaRPr>
          </a:p>
        </p:txBody>
      </p:sp>
      <p:sp>
        <p:nvSpPr>
          <p:cNvPr id="28" name="TextBox 27">
            <a:extLst>
              <a:ext uri="{FF2B5EF4-FFF2-40B4-BE49-F238E27FC236}">
                <a16:creationId xmlns:a16="http://schemas.microsoft.com/office/drawing/2014/main" id="{AEF5D701-2D87-C942-962F-E840771C3DD9}"/>
              </a:ext>
            </a:extLst>
          </p:cNvPr>
          <p:cNvSpPr txBox="1"/>
          <p:nvPr/>
        </p:nvSpPr>
        <p:spPr>
          <a:xfrm>
            <a:off x="7512691" y="707259"/>
            <a:ext cx="3886200" cy="1289753"/>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metadata.broker.list</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property specifies the list of intermediaries (in the format </a:t>
            </a:r>
            <a:r>
              <a:rPr lang="en-US" sz="1200" dirty="0">
                <a:solidFill>
                  <a:srgbClr val="F26F2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[&lt;node: port&gt;, &lt;node: port&gt;])</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to which the producer must connect. Kafka producers automatically determine the leading broker for the subject, divide it by means of a metadata request and connect to the correct broker before publishing any message.</a:t>
            </a:r>
          </a:p>
        </p:txBody>
      </p:sp>
      <p:cxnSp>
        <p:nvCxnSpPr>
          <p:cNvPr id="33" name="Straight Connector 32">
            <a:extLst>
              <a:ext uri="{FF2B5EF4-FFF2-40B4-BE49-F238E27FC236}">
                <a16:creationId xmlns:a16="http://schemas.microsoft.com/office/drawing/2014/main" id="{45ADB9B9-9C23-B14B-B8B7-984E28B8AEB2}"/>
              </a:ext>
            </a:extLst>
          </p:cNvPr>
          <p:cNvCxnSpPr>
            <a:cxnSpLocks/>
          </p:cNvCxnSpPr>
          <p:nvPr/>
        </p:nvCxnSpPr>
        <p:spPr>
          <a:xfrm flipV="1">
            <a:off x="2887133" y="1501422"/>
            <a:ext cx="575733" cy="18117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78603E-DF4F-5241-AADC-75928F8D0B17}"/>
              </a:ext>
            </a:extLst>
          </p:cNvPr>
          <p:cNvCxnSpPr>
            <a:cxnSpLocks/>
          </p:cNvCxnSpPr>
          <p:nvPr/>
        </p:nvCxnSpPr>
        <p:spPr>
          <a:xfrm flipH="1">
            <a:off x="3462866" y="1343669"/>
            <a:ext cx="4041358" cy="15775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F213A8-B857-1549-83B5-D874272DEFDC}"/>
              </a:ext>
            </a:extLst>
          </p:cNvPr>
          <p:cNvCxnSpPr>
            <a:cxnSpLocks/>
          </p:cNvCxnSpPr>
          <p:nvPr/>
        </p:nvCxnSpPr>
        <p:spPr>
          <a:xfrm>
            <a:off x="2523067" y="1848647"/>
            <a:ext cx="1674669" cy="22930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55E4FD-4C3D-2D49-8A61-70618B4A8F28}"/>
              </a:ext>
            </a:extLst>
          </p:cNvPr>
          <p:cNvCxnSpPr>
            <a:cxnSpLocks/>
            <a:stCxn id="81" idx="1"/>
          </p:cNvCxnSpPr>
          <p:nvPr/>
        </p:nvCxnSpPr>
        <p:spPr>
          <a:xfrm flipH="1" flipV="1">
            <a:off x="4197737" y="2077954"/>
            <a:ext cx="3396728" cy="89083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1BB1525-E22B-A549-A329-AA1178344E67}"/>
              </a:ext>
            </a:extLst>
          </p:cNvPr>
          <p:cNvSpPr txBox="1"/>
          <p:nvPr/>
        </p:nvSpPr>
        <p:spPr>
          <a:xfrm>
            <a:off x="7594465" y="2139247"/>
            <a:ext cx="3886200" cy="1659085"/>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serializer.class</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property specifies the</a:t>
            </a:r>
            <a:r>
              <a:rPr lang="en-US" sz="12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serializer</a:t>
            </a:r>
            <a:r>
              <a:rPr lang="en-US" sz="12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class that needs to be used while preparing the message for transmission from the producer to the broker. In this example, we will be using the string encoder provided by Kafka. By default, the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serializer</a:t>
            </a:r>
            <a:r>
              <a:rPr lang="en-US" sz="12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class for the key and message is the same, but we can also implement the custom</a:t>
            </a:r>
            <a:r>
              <a:rPr lang="en-US" sz="12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serializer</a:t>
            </a:r>
            <a:r>
              <a:rPr lang="en-US" sz="12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class by extending the Scala-based</a:t>
            </a:r>
            <a:r>
              <a:rPr lang="en-US" sz="12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kafka.serializer.Encoder</a:t>
            </a:r>
            <a:r>
              <a:rPr lang="en-US" sz="12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implementation. Producer configuration</a:t>
            </a:r>
            <a:r>
              <a:rPr lang="en-US" sz="12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key.serializer.class</a:t>
            </a:r>
            <a:r>
              <a:rPr lang="en-US" sz="12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is used to set the custom encoder.</a:t>
            </a:r>
          </a:p>
        </p:txBody>
      </p:sp>
      <p:sp>
        <p:nvSpPr>
          <p:cNvPr id="84" name="TextBox 83">
            <a:extLst>
              <a:ext uri="{FF2B5EF4-FFF2-40B4-BE49-F238E27FC236}">
                <a16:creationId xmlns:a16="http://schemas.microsoft.com/office/drawing/2014/main" id="{CF2723BF-2020-474D-9BA8-EA7C660A095A}"/>
              </a:ext>
            </a:extLst>
          </p:cNvPr>
          <p:cNvSpPr txBox="1"/>
          <p:nvPr/>
        </p:nvSpPr>
        <p:spPr>
          <a:xfrm>
            <a:off x="3199933" y="4619368"/>
            <a:ext cx="3886200" cy="1474419"/>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request.required.acks</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property instructs the Kafka broker to send an acknowledgment to the producer when a message is received. The value </a:t>
            </a:r>
            <a:r>
              <a:rPr lang="en-US" sz="1200" dirty="0">
                <a:solidFill>
                  <a:srgbClr val="F26F2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1</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means the producer receives an acknowledgment once the lead replica has received the data. This option provides better durability as the producer waits until the broker acknowledges the request as successful. By default, the producer works in the "fire and forget" mode and is not informed in the case of message loss.</a:t>
            </a:r>
          </a:p>
        </p:txBody>
      </p:sp>
      <p:cxnSp>
        <p:nvCxnSpPr>
          <p:cNvPr id="92" name="Straight Connector 91">
            <a:extLst>
              <a:ext uri="{FF2B5EF4-FFF2-40B4-BE49-F238E27FC236}">
                <a16:creationId xmlns:a16="http://schemas.microsoft.com/office/drawing/2014/main" id="{A4999731-C7E5-894A-9F72-325E3CE024E3}"/>
              </a:ext>
            </a:extLst>
          </p:cNvPr>
          <p:cNvCxnSpPr>
            <a:cxnSpLocks/>
          </p:cNvCxnSpPr>
          <p:nvPr/>
        </p:nvCxnSpPr>
        <p:spPr>
          <a:xfrm>
            <a:off x="1828800" y="2007903"/>
            <a:ext cx="1879600" cy="64658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30C3802-9D74-B34C-9713-85EF8076BED6}"/>
              </a:ext>
            </a:extLst>
          </p:cNvPr>
          <p:cNvSpPr/>
          <p:nvPr/>
        </p:nvSpPr>
        <p:spPr>
          <a:xfrm>
            <a:off x="404806" y="2875261"/>
            <a:ext cx="7107886" cy="797311"/>
          </a:xfrm>
          <a:prstGeom prst="rect">
            <a:avLst/>
          </a:prstGeom>
          <a:solidFill>
            <a:schemeClr val="bg1"/>
          </a:solid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runtime = new Date().</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toString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msg = "Message Publishing Time - " + runtime;</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 data = new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 (topic, msg);</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producer.send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(data); </a:t>
            </a:r>
          </a:p>
        </p:txBody>
      </p:sp>
    </p:spTree>
    <p:extLst>
      <p:ext uri="{BB962C8B-B14F-4D97-AF65-F5344CB8AC3E}">
        <p14:creationId xmlns:p14="http://schemas.microsoft.com/office/powerpoint/2010/main" val="2661316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(Simple Java Producers)</a:t>
            </a:r>
          </a:p>
        </p:txBody>
      </p:sp>
      <p:sp>
        <p:nvSpPr>
          <p:cNvPr id="6" name="Rectangle 5">
            <a:extLst>
              <a:ext uri="{FF2B5EF4-FFF2-40B4-BE49-F238E27FC236}">
                <a16:creationId xmlns:a16="http://schemas.microsoft.com/office/drawing/2014/main" id="{D7296D0E-604A-E042-845D-1C53BB0CBBBA}"/>
              </a:ext>
            </a:extLst>
          </p:cNvPr>
          <p:cNvSpPr/>
          <p:nvPr/>
        </p:nvSpPr>
        <p:spPr>
          <a:xfrm>
            <a:off x="6979566" y="0"/>
            <a:ext cx="4997726" cy="6829732"/>
          </a:xfrm>
          <a:prstGeom prst="rect">
            <a:avLst/>
          </a:prstGeom>
          <a:noFill/>
        </p:spPr>
        <p:txBody>
          <a:bodyPr wrap="square" tIns="90000" bIns="90000" rtlCol="0" anchor="t">
            <a:spAutoFit/>
          </a:bodyPr>
          <a:lstStyle/>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package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mx.citi.bigdata.common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java.util.Date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java.util.Properties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kafka.javaapi.producer.Producer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kafka.producer.KeyedMessage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kafka.producer.ProducerConfig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public class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static Producer&lt;String, String&gt; producer;</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public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Properties props = new Properties();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metadata.broker.list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9092</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9093</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9094</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serializer.class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kafka.serializer.StringEncoder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request.required.acks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config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producer = new Producer&lt;String, String&gt;(config);</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public static void main(String[]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args.length</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if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0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1)</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throw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IllegalArgumentException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"Please provide topic name and Message count as arguments");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topic = (String)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[0];</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count = (String)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[1];</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Integer.parseInt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(count);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System.out.println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("Topic Name - " + topic);</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System.out.println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 Count - "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simpleProducer.publishMessage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(topic,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void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publishMessage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topic,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for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0;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&lt;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runtime = new Date().</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toString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msg = "Message Publishing Time - " + runtime;</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System.out.println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(msg);</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 data =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String&gt;(topic, msg);</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producer.send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(data);</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producer.close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p:txBody>
      </p:sp>
      <p:cxnSp>
        <p:nvCxnSpPr>
          <p:cNvPr id="5" name="Straight Connector 4">
            <a:extLst>
              <a:ext uri="{FF2B5EF4-FFF2-40B4-BE49-F238E27FC236}">
                <a16:creationId xmlns:a16="http://schemas.microsoft.com/office/drawing/2014/main" id="{6F467706-E6E1-E242-A921-4C52AFC72CAD}"/>
              </a:ext>
            </a:extLst>
          </p:cNvPr>
          <p:cNvCxnSpPr>
            <a:cxnSpLocks/>
            <a:endCxn id="7" idx="3"/>
          </p:cNvCxnSpPr>
          <p:nvPr/>
        </p:nvCxnSpPr>
        <p:spPr>
          <a:xfrm flipH="1" flipV="1">
            <a:off x="5492177" y="1392908"/>
            <a:ext cx="2562752" cy="38452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18CB72-E86C-EB49-BF42-12C9F8AA840D}"/>
              </a:ext>
            </a:extLst>
          </p:cNvPr>
          <p:cNvSpPr txBox="1"/>
          <p:nvPr/>
        </p:nvSpPr>
        <p:spPr>
          <a:xfrm>
            <a:off x="1687314" y="1117363"/>
            <a:ext cx="3804863" cy="551090"/>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Set the broker list for requesting metadata to find the lead broker.</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12" name="TextBox 11">
            <a:extLst>
              <a:ext uri="{FF2B5EF4-FFF2-40B4-BE49-F238E27FC236}">
                <a16:creationId xmlns:a16="http://schemas.microsoft.com/office/drawing/2014/main" id="{D6FFFAA5-C2B9-A24A-82E1-E6292C6D757F}"/>
              </a:ext>
            </a:extLst>
          </p:cNvPr>
          <p:cNvSpPr txBox="1"/>
          <p:nvPr/>
        </p:nvSpPr>
        <p:spPr>
          <a:xfrm>
            <a:off x="1687314" y="1621687"/>
            <a:ext cx="2558266" cy="366424"/>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specifies the serializer class for keys.</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13" name="Straight Connector 12">
            <a:extLst>
              <a:ext uri="{FF2B5EF4-FFF2-40B4-BE49-F238E27FC236}">
                <a16:creationId xmlns:a16="http://schemas.microsoft.com/office/drawing/2014/main" id="{D3D8E2BF-45F3-AC4B-AE78-187EABF9D98D}"/>
              </a:ext>
            </a:extLst>
          </p:cNvPr>
          <p:cNvCxnSpPr>
            <a:cxnSpLocks/>
            <a:endCxn id="12" idx="3"/>
          </p:cNvCxnSpPr>
          <p:nvPr/>
        </p:nvCxnSpPr>
        <p:spPr>
          <a:xfrm flipH="1" flipV="1">
            <a:off x="4245580" y="1804899"/>
            <a:ext cx="3809348" cy="36642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E5D85F-5734-FA41-9743-232FD9CD1393}"/>
              </a:ext>
            </a:extLst>
          </p:cNvPr>
          <p:cNvSpPr txBox="1"/>
          <p:nvPr/>
        </p:nvSpPr>
        <p:spPr>
          <a:xfrm>
            <a:off x="1687314" y="2129497"/>
            <a:ext cx="4045654" cy="735756"/>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1 means the producer receives an acknowledgment once the lead replica </a:t>
            </a:r>
          </a:p>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has received the data. This option provides better durability as the </a:t>
            </a:r>
          </a:p>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client waits until the server acknowledges the request as successful.</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18" name="Straight Connector 17">
            <a:extLst>
              <a:ext uri="{FF2B5EF4-FFF2-40B4-BE49-F238E27FC236}">
                <a16:creationId xmlns:a16="http://schemas.microsoft.com/office/drawing/2014/main" id="{B2A88209-2E6D-654C-A727-2441C94DDC90}"/>
              </a:ext>
            </a:extLst>
          </p:cNvPr>
          <p:cNvCxnSpPr>
            <a:cxnSpLocks/>
            <a:endCxn id="17" idx="3"/>
          </p:cNvCxnSpPr>
          <p:nvPr/>
        </p:nvCxnSpPr>
        <p:spPr>
          <a:xfrm flipH="1">
            <a:off x="5732968" y="2312709"/>
            <a:ext cx="2321960" cy="18466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51ADB1-B7DC-A24A-97DE-602466D0FF49}"/>
              </a:ext>
            </a:extLst>
          </p:cNvPr>
          <p:cNvSpPr txBox="1"/>
          <p:nvPr/>
        </p:nvSpPr>
        <p:spPr>
          <a:xfrm>
            <a:off x="1687314" y="2965543"/>
            <a:ext cx="3727155" cy="551090"/>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 name and the message count to be published is passed from the command line.</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25" name="Straight Connector 24">
            <a:extLst>
              <a:ext uri="{FF2B5EF4-FFF2-40B4-BE49-F238E27FC236}">
                <a16:creationId xmlns:a16="http://schemas.microsoft.com/office/drawing/2014/main" id="{F7555957-840D-7C47-9B45-9421A16E4939}"/>
              </a:ext>
            </a:extLst>
          </p:cNvPr>
          <p:cNvCxnSpPr>
            <a:cxnSpLocks/>
            <a:endCxn id="24" idx="3"/>
          </p:cNvCxnSpPr>
          <p:nvPr/>
        </p:nvCxnSpPr>
        <p:spPr>
          <a:xfrm flipH="1" flipV="1">
            <a:off x="5414469" y="3241088"/>
            <a:ext cx="1952090" cy="472465"/>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C33A4D-C109-4F44-8864-2646C26F7C7D}"/>
              </a:ext>
            </a:extLst>
          </p:cNvPr>
          <p:cNvSpPr txBox="1"/>
          <p:nvPr/>
        </p:nvSpPr>
        <p:spPr>
          <a:xfrm>
            <a:off x="1687314" y="3608140"/>
            <a:ext cx="1952090" cy="366424"/>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Creates a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KeyedMessage</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instance</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33" name="Straight Connector 32">
            <a:extLst>
              <a:ext uri="{FF2B5EF4-FFF2-40B4-BE49-F238E27FC236}">
                <a16:creationId xmlns:a16="http://schemas.microsoft.com/office/drawing/2014/main" id="{F2A968E9-CFC7-1C48-9800-4F31AD92FA45}"/>
              </a:ext>
            </a:extLst>
          </p:cNvPr>
          <p:cNvCxnSpPr>
            <a:cxnSpLocks/>
            <a:endCxn id="32" idx="3"/>
          </p:cNvCxnSpPr>
          <p:nvPr/>
        </p:nvCxnSpPr>
        <p:spPr>
          <a:xfrm flipH="1" flipV="1">
            <a:off x="3639404" y="3791352"/>
            <a:ext cx="3891542" cy="183448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2E27B-90B1-E547-986E-59145E79127C}"/>
              </a:ext>
            </a:extLst>
          </p:cNvPr>
          <p:cNvSpPr txBox="1"/>
          <p:nvPr/>
        </p:nvSpPr>
        <p:spPr>
          <a:xfrm>
            <a:off x="1687314" y="4185351"/>
            <a:ext cx="1333276" cy="366424"/>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Publish the message</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39" name="Straight Connector 38">
            <a:extLst>
              <a:ext uri="{FF2B5EF4-FFF2-40B4-BE49-F238E27FC236}">
                <a16:creationId xmlns:a16="http://schemas.microsoft.com/office/drawing/2014/main" id="{4794CDAA-D4D1-5C4A-ADB8-430F1A6D079C}"/>
              </a:ext>
            </a:extLst>
          </p:cNvPr>
          <p:cNvCxnSpPr>
            <a:cxnSpLocks/>
            <a:endCxn id="38" idx="3"/>
          </p:cNvCxnSpPr>
          <p:nvPr/>
        </p:nvCxnSpPr>
        <p:spPr>
          <a:xfrm flipH="1" flipV="1">
            <a:off x="3020590" y="4368563"/>
            <a:ext cx="5229546" cy="157267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7A200BC-01D9-AA41-B87F-34D34B604068}"/>
              </a:ext>
            </a:extLst>
          </p:cNvPr>
          <p:cNvSpPr txBox="1"/>
          <p:nvPr/>
        </p:nvSpPr>
        <p:spPr>
          <a:xfrm>
            <a:off x="1687314" y="4759315"/>
            <a:ext cx="1952090" cy="366424"/>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Creates a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KeyedMessage</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instance</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53" name="Straight Connector 52">
            <a:extLst>
              <a:ext uri="{FF2B5EF4-FFF2-40B4-BE49-F238E27FC236}">
                <a16:creationId xmlns:a16="http://schemas.microsoft.com/office/drawing/2014/main" id="{D543385E-D392-304E-810E-96980141BA26}"/>
              </a:ext>
            </a:extLst>
          </p:cNvPr>
          <p:cNvCxnSpPr>
            <a:cxnSpLocks/>
            <a:endCxn id="52" idx="3"/>
          </p:cNvCxnSpPr>
          <p:nvPr/>
        </p:nvCxnSpPr>
        <p:spPr>
          <a:xfrm flipH="1" flipV="1">
            <a:off x="3639404" y="4942527"/>
            <a:ext cx="4333330" cy="1250217"/>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3EAC618-5CF2-6245-BEEE-DACDDFA55864}"/>
              </a:ext>
            </a:extLst>
          </p:cNvPr>
          <p:cNvGrpSpPr/>
          <p:nvPr/>
        </p:nvGrpSpPr>
        <p:grpSpPr>
          <a:xfrm rot="21011211">
            <a:off x="888889" y="5917684"/>
            <a:ext cx="413266" cy="400110"/>
            <a:chOff x="713814" y="1074049"/>
            <a:chExt cx="301686" cy="456942"/>
          </a:xfrm>
        </p:grpSpPr>
        <p:sp>
          <p:nvSpPr>
            <p:cNvPr id="62" name="Google Shape;431;p39">
              <a:extLst>
                <a:ext uri="{FF2B5EF4-FFF2-40B4-BE49-F238E27FC236}">
                  <a16:creationId xmlns:a16="http://schemas.microsoft.com/office/drawing/2014/main" id="{F5792B15-6C70-3B49-A2C6-34165E9409B3}"/>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p>
          </p:txBody>
        </p:sp>
        <p:sp>
          <p:nvSpPr>
            <p:cNvPr id="63" name="TextBox 62">
              <a:extLst>
                <a:ext uri="{FF2B5EF4-FFF2-40B4-BE49-F238E27FC236}">
                  <a16:creationId xmlns:a16="http://schemas.microsoft.com/office/drawing/2014/main" id="{FB692E5A-9EA3-0244-BE4A-FAF9C2059E5B}"/>
                </a:ext>
              </a:extLst>
            </p:cNvPr>
            <p:cNvSpPr txBox="1"/>
            <p:nvPr/>
          </p:nvSpPr>
          <p:spPr>
            <a:xfrm>
              <a:off x="713814" y="1074049"/>
              <a:ext cx="301686" cy="456942"/>
            </a:xfrm>
            <a:prstGeom prst="rect">
              <a:avLst/>
            </a:prstGeom>
            <a:noFill/>
          </p:spPr>
          <p:txBody>
            <a:bodyPr wrap="square" rtlCol="0">
              <a:spAutoFit/>
            </a:bodyPr>
            <a:lstStyle/>
            <a:p>
              <a:r>
                <a:rPr lang="en-US" sz="1200" dirty="0">
                  <a:solidFill>
                    <a:srgbClr val="F36F26"/>
                  </a:solidFill>
                </a:rPr>
                <a:t> </a:t>
              </a:r>
              <a:r>
                <a:rPr lang="en-US" sz="2000" dirty="0">
                  <a:solidFill>
                    <a:srgbClr val="F36F26"/>
                  </a:solidFill>
                </a:rPr>
                <a:t>¡</a:t>
              </a:r>
              <a:endParaRPr lang="en-US" sz="1200" dirty="0">
                <a:solidFill>
                  <a:srgbClr val="F36F26"/>
                </a:solidFill>
              </a:endParaRPr>
            </a:p>
          </p:txBody>
        </p:sp>
      </p:grpSp>
      <p:sp>
        <p:nvSpPr>
          <p:cNvPr id="26" name="TextBox 25">
            <a:extLst>
              <a:ext uri="{FF2B5EF4-FFF2-40B4-BE49-F238E27FC236}">
                <a16:creationId xmlns:a16="http://schemas.microsoft.com/office/drawing/2014/main" id="{518A037E-F67D-1045-A56D-CB1E79B3CC04}"/>
              </a:ext>
            </a:extLst>
          </p:cNvPr>
          <p:cNvSpPr txBox="1"/>
          <p:nvPr/>
        </p:nvSpPr>
        <p:spPr>
          <a:xfrm>
            <a:off x="1191633" y="5865481"/>
            <a:ext cx="4997726" cy="612645"/>
          </a:xfrm>
          <a:prstGeom prst="rect">
            <a:avLst/>
          </a:prstGeom>
          <a:noFill/>
        </p:spPr>
        <p:txBody>
          <a:bodyPr wrap="square" tIns="90000" bIns="90000" rtlCol="0" anchor="t">
            <a:spAutoFit/>
          </a:bodyPr>
          <a:lstStyle/>
          <a:p>
            <a:pPr algn="just"/>
            <a:r>
              <a:rPr lang="en-US" sz="1400" b="1" dirty="0">
                <a:solidFill>
                  <a:srgbClr val="EE432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Note: This is an example, it is recommended the use of good practices at the design and language level in which the producer will be implemented</a:t>
            </a:r>
          </a:p>
        </p:txBody>
      </p:sp>
    </p:spTree>
    <p:extLst>
      <p:ext uri="{BB962C8B-B14F-4D97-AF65-F5344CB8AC3E}">
        <p14:creationId xmlns:p14="http://schemas.microsoft.com/office/powerpoint/2010/main" val="3260845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(Simple Scala Producers)</a:t>
            </a:r>
          </a:p>
        </p:txBody>
      </p:sp>
      <p:sp>
        <p:nvSpPr>
          <p:cNvPr id="6" name="Rectangle 5">
            <a:extLst>
              <a:ext uri="{FF2B5EF4-FFF2-40B4-BE49-F238E27FC236}">
                <a16:creationId xmlns:a16="http://schemas.microsoft.com/office/drawing/2014/main" id="{D7296D0E-604A-E042-845D-1C53BB0CBBBA}"/>
              </a:ext>
            </a:extLst>
          </p:cNvPr>
          <p:cNvSpPr/>
          <p:nvPr/>
        </p:nvSpPr>
        <p:spPr>
          <a:xfrm>
            <a:off x="5811822" y="1178491"/>
            <a:ext cx="6256570" cy="4890739"/>
          </a:xfrm>
          <a:prstGeom prst="rect">
            <a:avLst/>
          </a:prstGeom>
          <a:noFill/>
        </p:spPr>
        <p:txBody>
          <a:bodyPr wrap="square" tIns="90000" bIns="90000" rtlCol="0" anchor="t">
            <a:spAutoFit/>
          </a:bodyPr>
          <a:lstStyle/>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package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mx.citi.bigdata.common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java.util.Properties</a:t>
            </a:r>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org.apache.kafka.clients.producer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ProducerRecord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object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KafkaProducerApp</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extends App {</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props:Properties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new Properties()</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("bootstrap.servers"197.168.128.132: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9092</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9093</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9094</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org.apache.kafka.common.serialization.StringSerializer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value.serializer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org.apache.kafka.common.serialization.StringSerializer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acks","all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producer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String](props)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topic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text_topic</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try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for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&lt;- 0 to 15)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record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ProducerRecord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String](topic,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i.toString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”Produce"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metadata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producer.send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(record)</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printf</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s”Sent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Record(key=%s value=%s) "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"meta(partition=%d, offset=%d)\n",</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record.key</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record.value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metadata.get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().partition(),</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metadata.get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().offset())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}catch{</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case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e:Exception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=&gt;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e.printStackTrace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}finally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producer.close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p:txBody>
      </p:sp>
      <p:cxnSp>
        <p:nvCxnSpPr>
          <p:cNvPr id="5" name="Straight Connector 4">
            <a:extLst>
              <a:ext uri="{FF2B5EF4-FFF2-40B4-BE49-F238E27FC236}">
                <a16:creationId xmlns:a16="http://schemas.microsoft.com/office/drawing/2014/main" id="{6F467706-E6E1-E242-A921-4C52AFC72CAD}"/>
              </a:ext>
            </a:extLst>
          </p:cNvPr>
          <p:cNvCxnSpPr>
            <a:cxnSpLocks/>
            <a:endCxn id="7" idx="3"/>
          </p:cNvCxnSpPr>
          <p:nvPr/>
        </p:nvCxnSpPr>
        <p:spPr>
          <a:xfrm flipH="1" flipV="1">
            <a:off x="5492177" y="1392908"/>
            <a:ext cx="1311669" cy="846873"/>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18CB72-E86C-EB49-BF42-12C9F8AA840D}"/>
              </a:ext>
            </a:extLst>
          </p:cNvPr>
          <p:cNvSpPr txBox="1"/>
          <p:nvPr/>
        </p:nvSpPr>
        <p:spPr>
          <a:xfrm>
            <a:off x="1687314" y="1117363"/>
            <a:ext cx="3804863" cy="551090"/>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Set the broker list for requesting metadata to find the lead broker.</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12" name="TextBox 11">
            <a:extLst>
              <a:ext uri="{FF2B5EF4-FFF2-40B4-BE49-F238E27FC236}">
                <a16:creationId xmlns:a16="http://schemas.microsoft.com/office/drawing/2014/main" id="{D6FFFAA5-C2B9-A24A-82E1-E6292C6D757F}"/>
              </a:ext>
            </a:extLst>
          </p:cNvPr>
          <p:cNvSpPr txBox="1"/>
          <p:nvPr/>
        </p:nvSpPr>
        <p:spPr>
          <a:xfrm>
            <a:off x="1687314" y="1621687"/>
            <a:ext cx="2558266" cy="366424"/>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specifies the serializer class for keys.</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13" name="Straight Connector 12">
            <a:extLst>
              <a:ext uri="{FF2B5EF4-FFF2-40B4-BE49-F238E27FC236}">
                <a16:creationId xmlns:a16="http://schemas.microsoft.com/office/drawing/2014/main" id="{D3D8E2BF-45F3-AC4B-AE78-187EABF9D98D}"/>
              </a:ext>
            </a:extLst>
          </p:cNvPr>
          <p:cNvCxnSpPr>
            <a:cxnSpLocks/>
            <a:endCxn id="12" idx="3"/>
          </p:cNvCxnSpPr>
          <p:nvPr/>
        </p:nvCxnSpPr>
        <p:spPr>
          <a:xfrm flipH="1" flipV="1">
            <a:off x="4245580" y="1804899"/>
            <a:ext cx="2511966" cy="868428"/>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2E27B-90B1-E547-986E-59145E79127C}"/>
              </a:ext>
            </a:extLst>
          </p:cNvPr>
          <p:cNvSpPr txBox="1"/>
          <p:nvPr/>
        </p:nvSpPr>
        <p:spPr>
          <a:xfrm>
            <a:off x="1687314" y="2111339"/>
            <a:ext cx="3540665" cy="735756"/>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producer is thread safe and sharing a single producer instance across threads will generally be faster than having multiple instances.</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39" name="Straight Connector 38">
            <a:extLst>
              <a:ext uri="{FF2B5EF4-FFF2-40B4-BE49-F238E27FC236}">
                <a16:creationId xmlns:a16="http://schemas.microsoft.com/office/drawing/2014/main" id="{4794CDAA-D4D1-5C4A-ADB8-430F1A6D079C}"/>
              </a:ext>
            </a:extLst>
          </p:cNvPr>
          <p:cNvCxnSpPr>
            <a:cxnSpLocks/>
            <a:endCxn id="38" idx="3"/>
          </p:cNvCxnSpPr>
          <p:nvPr/>
        </p:nvCxnSpPr>
        <p:spPr>
          <a:xfrm flipH="1" flipV="1">
            <a:off x="5227979" y="2479217"/>
            <a:ext cx="2113410" cy="89408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7A200BC-01D9-AA41-B87F-34D34B604068}"/>
              </a:ext>
            </a:extLst>
          </p:cNvPr>
          <p:cNvSpPr txBox="1"/>
          <p:nvPr/>
        </p:nvSpPr>
        <p:spPr>
          <a:xfrm>
            <a:off x="1702666" y="4634378"/>
            <a:ext cx="2287015" cy="366424"/>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Close producer connection with broker</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53" name="Straight Connector 52">
            <a:extLst>
              <a:ext uri="{FF2B5EF4-FFF2-40B4-BE49-F238E27FC236}">
                <a16:creationId xmlns:a16="http://schemas.microsoft.com/office/drawing/2014/main" id="{D543385E-D392-304E-810E-96980141BA26}"/>
              </a:ext>
            </a:extLst>
          </p:cNvPr>
          <p:cNvCxnSpPr>
            <a:cxnSpLocks/>
            <a:endCxn id="52" idx="3"/>
          </p:cNvCxnSpPr>
          <p:nvPr/>
        </p:nvCxnSpPr>
        <p:spPr>
          <a:xfrm flipH="1" flipV="1">
            <a:off x="3989681" y="4817590"/>
            <a:ext cx="2214349" cy="336587"/>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54495F3-5E59-9542-8554-EFE1FA33056B}"/>
              </a:ext>
            </a:extLst>
          </p:cNvPr>
          <p:cNvSpPr txBox="1"/>
          <p:nvPr/>
        </p:nvSpPr>
        <p:spPr>
          <a:xfrm>
            <a:off x="1687314" y="3025523"/>
            <a:ext cx="3569602" cy="366424"/>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Creates a record to be sent to a specified topic and partition</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51" name="Straight Connector 50">
            <a:extLst>
              <a:ext uri="{FF2B5EF4-FFF2-40B4-BE49-F238E27FC236}">
                <a16:creationId xmlns:a16="http://schemas.microsoft.com/office/drawing/2014/main" id="{2AEF2731-1133-9944-9478-8551AEA25EAD}"/>
              </a:ext>
            </a:extLst>
          </p:cNvPr>
          <p:cNvCxnSpPr>
            <a:cxnSpLocks/>
            <a:endCxn id="47" idx="3"/>
          </p:cNvCxnSpPr>
          <p:nvPr/>
        </p:nvCxnSpPr>
        <p:spPr>
          <a:xfrm flipH="1" flipV="1">
            <a:off x="5256916" y="3208735"/>
            <a:ext cx="2243479" cy="713125"/>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6E52783-735F-6C48-BCBD-C96B82D99BAD}"/>
              </a:ext>
            </a:extLst>
          </p:cNvPr>
          <p:cNvSpPr txBox="1"/>
          <p:nvPr/>
        </p:nvSpPr>
        <p:spPr>
          <a:xfrm>
            <a:off x="1702666" y="3743452"/>
            <a:ext cx="3569602" cy="551090"/>
          </a:xfrm>
          <a:prstGeom prst="rect">
            <a:avLst/>
          </a:prstGeom>
          <a:noFill/>
        </p:spPr>
        <p:txBody>
          <a:bodyPr wrap="square" tIns="90000" bIns="90000" rtlCol="0" anchor="t">
            <a:spAutoFit/>
          </a:bodyPr>
          <a:lstStyle/>
          <a:p>
            <a:pPr algn="just"/>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Send the given record asynchronously and return a future which will eventually contain the response information.</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cxnSp>
        <p:nvCxnSpPr>
          <p:cNvPr id="66" name="Straight Connector 65">
            <a:extLst>
              <a:ext uri="{FF2B5EF4-FFF2-40B4-BE49-F238E27FC236}">
                <a16:creationId xmlns:a16="http://schemas.microsoft.com/office/drawing/2014/main" id="{9996A7B2-658D-1844-B71C-4FD8C36519DB}"/>
              </a:ext>
            </a:extLst>
          </p:cNvPr>
          <p:cNvCxnSpPr>
            <a:cxnSpLocks/>
            <a:endCxn id="64" idx="3"/>
          </p:cNvCxnSpPr>
          <p:nvPr/>
        </p:nvCxnSpPr>
        <p:spPr>
          <a:xfrm flipH="1" flipV="1">
            <a:off x="5272268" y="4018997"/>
            <a:ext cx="2069122" cy="7316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CD80C84-FEDB-3E49-82E6-BE2DE7ADEE82}"/>
              </a:ext>
            </a:extLst>
          </p:cNvPr>
          <p:cNvGrpSpPr/>
          <p:nvPr/>
        </p:nvGrpSpPr>
        <p:grpSpPr>
          <a:xfrm rot="21011211">
            <a:off x="1188074" y="5981704"/>
            <a:ext cx="413266" cy="369332"/>
            <a:chOff x="713814" y="1091624"/>
            <a:chExt cx="301686" cy="421792"/>
          </a:xfrm>
        </p:grpSpPr>
        <p:sp>
          <p:nvSpPr>
            <p:cNvPr id="23" name="Google Shape;431;p39">
              <a:extLst>
                <a:ext uri="{FF2B5EF4-FFF2-40B4-BE49-F238E27FC236}">
                  <a16:creationId xmlns:a16="http://schemas.microsoft.com/office/drawing/2014/main" id="{AAB12BF7-E437-D346-B948-12A08889BC2F}"/>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p>
          </p:txBody>
        </p:sp>
        <p:sp>
          <p:nvSpPr>
            <p:cNvPr id="24" name="TextBox 23">
              <a:extLst>
                <a:ext uri="{FF2B5EF4-FFF2-40B4-BE49-F238E27FC236}">
                  <a16:creationId xmlns:a16="http://schemas.microsoft.com/office/drawing/2014/main" id="{733A27E7-03EA-1F4B-9475-3C0BF399C5E5}"/>
                </a:ext>
              </a:extLst>
            </p:cNvPr>
            <p:cNvSpPr txBox="1"/>
            <p:nvPr/>
          </p:nvSpPr>
          <p:spPr>
            <a:xfrm>
              <a:off x="713814" y="1091624"/>
              <a:ext cx="301686" cy="421792"/>
            </a:xfrm>
            <a:prstGeom prst="rect">
              <a:avLst/>
            </a:prstGeom>
            <a:noFill/>
          </p:spPr>
          <p:txBody>
            <a:bodyPr wrap="square" rtlCol="0">
              <a:spAutoFit/>
            </a:bodyPr>
            <a:lstStyle/>
            <a:p>
              <a:r>
                <a:rPr lang="en-US" sz="1200" dirty="0">
                  <a:solidFill>
                    <a:srgbClr val="F36F26"/>
                  </a:solidFill>
                </a:rPr>
                <a:t> </a:t>
              </a:r>
              <a:r>
                <a:rPr lang="en-US" dirty="0">
                  <a:solidFill>
                    <a:srgbClr val="F36F26"/>
                  </a:solidFill>
                </a:rPr>
                <a:t>¡</a:t>
              </a:r>
              <a:endParaRPr lang="en-US" sz="1200" dirty="0">
                <a:solidFill>
                  <a:srgbClr val="F36F26"/>
                </a:solidFill>
              </a:endParaRPr>
            </a:p>
          </p:txBody>
        </p:sp>
      </p:grpSp>
      <p:sp>
        <p:nvSpPr>
          <p:cNvPr id="25" name="TextBox 24">
            <a:extLst>
              <a:ext uri="{FF2B5EF4-FFF2-40B4-BE49-F238E27FC236}">
                <a16:creationId xmlns:a16="http://schemas.microsoft.com/office/drawing/2014/main" id="{6AF79EC0-5B16-6F40-8CA3-181938D01592}"/>
              </a:ext>
            </a:extLst>
          </p:cNvPr>
          <p:cNvSpPr txBox="1"/>
          <p:nvPr/>
        </p:nvSpPr>
        <p:spPr>
          <a:xfrm>
            <a:off x="1490818" y="5914111"/>
            <a:ext cx="4997726" cy="612645"/>
          </a:xfrm>
          <a:prstGeom prst="rect">
            <a:avLst/>
          </a:prstGeom>
          <a:noFill/>
        </p:spPr>
        <p:txBody>
          <a:bodyPr wrap="square" tIns="90000" bIns="90000" rtlCol="0" anchor="t">
            <a:spAutoFit/>
          </a:bodyPr>
          <a:lstStyle/>
          <a:p>
            <a:pPr algn="just"/>
            <a:r>
              <a:rPr lang="en-US" sz="1400" b="1" dirty="0">
                <a:solidFill>
                  <a:srgbClr val="EE432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Note: This is an example, it is recommended the use of good practices at the design and language level in which the producer will be implemented</a:t>
            </a:r>
          </a:p>
        </p:txBody>
      </p:sp>
    </p:spTree>
    <p:extLst>
      <p:ext uri="{BB962C8B-B14F-4D97-AF65-F5344CB8AC3E}">
        <p14:creationId xmlns:p14="http://schemas.microsoft.com/office/powerpoint/2010/main" val="2808615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(IX)</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&amp; Consumer Groups</a:t>
            </a:r>
          </a:p>
        </p:txBody>
      </p:sp>
      <p:sp>
        <p:nvSpPr>
          <p:cNvPr id="24" name="Rectangle 23">
            <a:extLst>
              <a:ext uri="{FF2B5EF4-FFF2-40B4-BE49-F238E27FC236}">
                <a16:creationId xmlns:a16="http://schemas.microsoft.com/office/drawing/2014/main" id="{99A2FE60-147D-FA46-A7E8-BA316040C987}"/>
              </a:ext>
            </a:extLst>
          </p:cNvPr>
          <p:cNvSpPr/>
          <p:nvPr/>
        </p:nvSpPr>
        <p:spPr>
          <a:xfrm>
            <a:off x="404805" y="1297754"/>
            <a:ext cx="11276911" cy="1166643"/>
          </a:xfrm>
          <a:prstGeom prst="rect">
            <a:avLst/>
          </a:prstGeom>
          <a:noFill/>
        </p:spPr>
        <p:txBody>
          <a:bodyPr wrap="square" tIns="90000" bIns="90000" rtlCol="0" anchor="t">
            <a:spAutoFit/>
          </a:bodyPr>
          <a:lstStyle/>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read data from topic (identified by name)</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Know with broker to read from</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 case of broker failures, consumers know how to recover</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is read in order within each partitions</a:t>
            </a:r>
          </a:p>
        </p:txBody>
      </p:sp>
      <p:sp>
        <p:nvSpPr>
          <p:cNvPr id="28" name="Rounded Rectangle 27">
            <a:extLst>
              <a:ext uri="{FF2B5EF4-FFF2-40B4-BE49-F238E27FC236}">
                <a16:creationId xmlns:a16="http://schemas.microsoft.com/office/drawing/2014/main" id="{656C23D9-77C6-A34D-A075-BF4AC0D0DC24}"/>
              </a:ext>
            </a:extLst>
          </p:cNvPr>
          <p:cNvSpPr/>
          <p:nvPr/>
        </p:nvSpPr>
        <p:spPr>
          <a:xfrm>
            <a:off x="5674737"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0</a:t>
            </a:r>
          </a:p>
        </p:txBody>
      </p:sp>
      <p:sp>
        <p:nvSpPr>
          <p:cNvPr id="29" name="Rounded Rectangle 28">
            <a:extLst>
              <a:ext uri="{FF2B5EF4-FFF2-40B4-BE49-F238E27FC236}">
                <a16:creationId xmlns:a16="http://schemas.microsoft.com/office/drawing/2014/main" id="{AF8CECC4-69FD-164B-BD86-E1AF5699E078}"/>
              </a:ext>
            </a:extLst>
          </p:cNvPr>
          <p:cNvSpPr/>
          <p:nvPr/>
        </p:nvSpPr>
        <p:spPr>
          <a:xfrm>
            <a:off x="5858341"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a:t>
            </a:r>
          </a:p>
        </p:txBody>
      </p:sp>
      <p:sp>
        <p:nvSpPr>
          <p:cNvPr id="33" name="Rounded Rectangle 32">
            <a:extLst>
              <a:ext uri="{FF2B5EF4-FFF2-40B4-BE49-F238E27FC236}">
                <a16:creationId xmlns:a16="http://schemas.microsoft.com/office/drawing/2014/main" id="{505D9528-6096-8A48-A42C-51D5B1103813}"/>
              </a:ext>
            </a:extLst>
          </p:cNvPr>
          <p:cNvSpPr/>
          <p:nvPr/>
        </p:nvSpPr>
        <p:spPr>
          <a:xfrm>
            <a:off x="6041945"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2</a:t>
            </a:r>
          </a:p>
        </p:txBody>
      </p:sp>
      <p:sp>
        <p:nvSpPr>
          <p:cNvPr id="34" name="Rounded Rectangle 33">
            <a:extLst>
              <a:ext uri="{FF2B5EF4-FFF2-40B4-BE49-F238E27FC236}">
                <a16:creationId xmlns:a16="http://schemas.microsoft.com/office/drawing/2014/main" id="{261A8B5D-4181-5140-958B-ABA943182A52}"/>
              </a:ext>
            </a:extLst>
          </p:cNvPr>
          <p:cNvSpPr/>
          <p:nvPr/>
        </p:nvSpPr>
        <p:spPr>
          <a:xfrm>
            <a:off x="6225549"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3</a:t>
            </a:r>
          </a:p>
        </p:txBody>
      </p:sp>
      <p:sp>
        <p:nvSpPr>
          <p:cNvPr id="35" name="Rounded Rectangle 34">
            <a:extLst>
              <a:ext uri="{FF2B5EF4-FFF2-40B4-BE49-F238E27FC236}">
                <a16:creationId xmlns:a16="http://schemas.microsoft.com/office/drawing/2014/main" id="{E213BBDD-A0B8-EB4C-B287-A9AEDDAE3880}"/>
              </a:ext>
            </a:extLst>
          </p:cNvPr>
          <p:cNvSpPr/>
          <p:nvPr/>
        </p:nvSpPr>
        <p:spPr>
          <a:xfrm>
            <a:off x="6411359"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a:t>
            </a:r>
          </a:p>
        </p:txBody>
      </p:sp>
      <p:sp>
        <p:nvSpPr>
          <p:cNvPr id="37" name="Rounded Rectangle 36">
            <a:extLst>
              <a:ext uri="{FF2B5EF4-FFF2-40B4-BE49-F238E27FC236}">
                <a16:creationId xmlns:a16="http://schemas.microsoft.com/office/drawing/2014/main" id="{42FFAB62-7059-B947-9586-E1BDF35BCF20}"/>
              </a:ext>
            </a:extLst>
          </p:cNvPr>
          <p:cNvSpPr/>
          <p:nvPr/>
        </p:nvSpPr>
        <p:spPr>
          <a:xfrm>
            <a:off x="6594963"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5</a:t>
            </a:r>
          </a:p>
        </p:txBody>
      </p:sp>
      <p:sp>
        <p:nvSpPr>
          <p:cNvPr id="38" name="Rounded Rectangle 37">
            <a:extLst>
              <a:ext uri="{FF2B5EF4-FFF2-40B4-BE49-F238E27FC236}">
                <a16:creationId xmlns:a16="http://schemas.microsoft.com/office/drawing/2014/main" id="{E58FF93C-5D2F-654C-A8FF-CE89ACD6FEC2}"/>
              </a:ext>
            </a:extLst>
          </p:cNvPr>
          <p:cNvSpPr/>
          <p:nvPr/>
        </p:nvSpPr>
        <p:spPr>
          <a:xfrm>
            <a:off x="6778567"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6</a:t>
            </a:r>
          </a:p>
        </p:txBody>
      </p:sp>
      <p:sp>
        <p:nvSpPr>
          <p:cNvPr id="39" name="Rounded Rectangle 38">
            <a:extLst>
              <a:ext uri="{FF2B5EF4-FFF2-40B4-BE49-F238E27FC236}">
                <a16:creationId xmlns:a16="http://schemas.microsoft.com/office/drawing/2014/main" id="{15545A23-2329-5243-8768-79831B0FC2C5}"/>
              </a:ext>
            </a:extLst>
          </p:cNvPr>
          <p:cNvSpPr/>
          <p:nvPr/>
        </p:nvSpPr>
        <p:spPr>
          <a:xfrm>
            <a:off x="6962171"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7</a:t>
            </a:r>
          </a:p>
        </p:txBody>
      </p:sp>
      <p:sp>
        <p:nvSpPr>
          <p:cNvPr id="40" name="Rounded Rectangle 39">
            <a:extLst>
              <a:ext uri="{FF2B5EF4-FFF2-40B4-BE49-F238E27FC236}">
                <a16:creationId xmlns:a16="http://schemas.microsoft.com/office/drawing/2014/main" id="{E31C5BC0-074D-2C4B-8F70-688E0407B296}"/>
              </a:ext>
            </a:extLst>
          </p:cNvPr>
          <p:cNvSpPr/>
          <p:nvPr/>
        </p:nvSpPr>
        <p:spPr>
          <a:xfrm>
            <a:off x="7137114"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8</a:t>
            </a:r>
          </a:p>
        </p:txBody>
      </p:sp>
      <p:sp>
        <p:nvSpPr>
          <p:cNvPr id="45" name="Rounded Rectangle 44">
            <a:extLst>
              <a:ext uri="{FF2B5EF4-FFF2-40B4-BE49-F238E27FC236}">
                <a16:creationId xmlns:a16="http://schemas.microsoft.com/office/drawing/2014/main" id="{0D2CE716-A16E-464A-8FC9-216FBA053A5C}"/>
              </a:ext>
            </a:extLst>
          </p:cNvPr>
          <p:cNvSpPr/>
          <p:nvPr/>
        </p:nvSpPr>
        <p:spPr>
          <a:xfrm>
            <a:off x="7320718"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9</a:t>
            </a:r>
          </a:p>
        </p:txBody>
      </p:sp>
      <p:sp>
        <p:nvSpPr>
          <p:cNvPr id="46" name="Rounded Rectangle 45">
            <a:extLst>
              <a:ext uri="{FF2B5EF4-FFF2-40B4-BE49-F238E27FC236}">
                <a16:creationId xmlns:a16="http://schemas.microsoft.com/office/drawing/2014/main" id="{84A1C45F-426C-1740-A021-A24E7AA870DA}"/>
              </a:ext>
            </a:extLst>
          </p:cNvPr>
          <p:cNvSpPr/>
          <p:nvPr/>
        </p:nvSpPr>
        <p:spPr>
          <a:xfrm>
            <a:off x="7504322"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10</a:t>
            </a:r>
          </a:p>
        </p:txBody>
      </p:sp>
      <p:sp>
        <p:nvSpPr>
          <p:cNvPr id="47" name="Rounded Rectangle 46">
            <a:extLst>
              <a:ext uri="{FF2B5EF4-FFF2-40B4-BE49-F238E27FC236}">
                <a16:creationId xmlns:a16="http://schemas.microsoft.com/office/drawing/2014/main" id="{3710364B-E22E-1C4E-9F06-3BC5F47A48AD}"/>
              </a:ext>
            </a:extLst>
          </p:cNvPr>
          <p:cNvSpPr/>
          <p:nvPr/>
        </p:nvSpPr>
        <p:spPr>
          <a:xfrm>
            <a:off x="7687926"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11</a:t>
            </a:r>
          </a:p>
        </p:txBody>
      </p:sp>
      <p:sp>
        <p:nvSpPr>
          <p:cNvPr id="48" name="Rounded Rectangle 47">
            <a:extLst>
              <a:ext uri="{FF2B5EF4-FFF2-40B4-BE49-F238E27FC236}">
                <a16:creationId xmlns:a16="http://schemas.microsoft.com/office/drawing/2014/main" id="{4BE16C47-51F9-0942-8B70-6888C6068D61}"/>
              </a:ext>
            </a:extLst>
          </p:cNvPr>
          <p:cNvSpPr/>
          <p:nvPr/>
        </p:nvSpPr>
        <p:spPr>
          <a:xfrm>
            <a:off x="7873736"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12</a:t>
            </a:r>
          </a:p>
        </p:txBody>
      </p:sp>
      <p:sp>
        <p:nvSpPr>
          <p:cNvPr id="51" name="Rounded Rectangle 50">
            <a:extLst>
              <a:ext uri="{FF2B5EF4-FFF2-40B4-BE49-F238E27FC236}">
                <a16:creationId xmlns:a16="http://schemas.microsoft.com/office/drawing/2014/main" id="{2B916131-E385-364E-B346-94D64748A7E7}"/>
              </a:ext>
            </a:extLst>
          </p:cNvPr>
          <p:cNvSpPr/>
          <p:nvPr/>
        </p:nvSpPr>
        <p:spPr>
          <a:xfrm>
            <a:off x="5674737"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0</a:t>
            </a:r>
          </a:p>
        </p:txBody>
      </p:sp>
      <p:sp>
        <p:nvSpPr>
          <p:cNvPr id="53" name="Rounded Rectangle 52">
            <a:extLst>
              <a:ext uri="{FF2B5EF4-FFF2-40B4-BE49-F238E27FC236}">
                <a16:creationId xmlns:a16="http://schemas.microsoft.com/office/drawing/2014/main" id="{A1A1FC07-B449-1646-8BD7-896F7977CA8C}"/>
              </a:ext>
            </a:extLst>
          </p:cNvPr>
          <p:cNvSpPr/>
          <p:nvPr/>
        </p:nvSpPr>
        <p:spPr>
          <a:xfrm>
            <a:off x="5858341"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1</a:t>
            </a:r>
          </a:p>
        </p:txBody>
      </p:sp>
      <p:sp>
        <p:nvSpPr>
          <p:cNvPr id="54" name="Rounded Rectangle 53">
            <a:extLst>
              <a:ext uri="{FF2B5EF4-FFF2-40B4-BE49-F238E27FC236}">
                <a16:creationId xmlns:a16="http://schemas.microsoft.com/office/drawing/2014/main" id="{575AC631-191B-384D-846A-F10EE7898EB7}"/>
              </a:ext>
            </a:extLst>
          </p:cNvPr>
          <p:cNvSpPr/>
          <p:nvPr/>
        </p:nvSpPr>
        <p:spPr>
          <a:xfrm>
            <a:off x="6041945"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2</a:t>
            </a:r>
          </a:p>
        </p:txBody>
      </p:sp>
      <p:sp>
        <p:nvSpPr>
          <p:cNvPr id="56" name="Rounded Rectangle 55">
            <a:extLst>
              <a:ext uri="{FF2B5EF4-FFF2-40B4-BE49-F238E27FC236}">
                <a16:creationId xmlns:a16="http://schemas.microsoft.com/office/drawing/2014/main" id="{EE690B14-0024-8842-B800-078D2722B98F}"/>
              </a:ext>
            </a:extLst>
          </p:cNvPr>
          <p:cNvSpPr/>
          <p:nvPr/>
        </p:nvSpPr>
        <p:spPr>
          <a:xfrm>
            <a:off x="6225549"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3</a:t>
            </a:r>
          </a:p>
        </p:txBody>
      </p:sp>
      <p:sp>
        <p:nvSpPr>
          <p:cNvPr id="57" name="Rounded Rectangle 56">
            <a:extLst>
              <a:ext uri="{FF2B5EF4-FFF2-40B4-BE49-F238E27FC236}">
                <a16:creationId xmlns:a16="http://schemas.microsoft.com/office/drawing/2014/main" id="{4F151128-97AC-3942-9343-C6A24BB30777}"/>
              </a:ext>
            </a:extLst>
          </p:cNvPr>
          <p:cNvSpPr/>
          <p:nvPr/>
        </p:nvSpPr>
        <p:spPr>
          <a:xfrm>
            <a:off x="6411359"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4</a:t>
            </a:r>
          </a:p>
        </p:txBody>
      </p:sp>
      <p:sp>
        <p:nvSpPr>
          <p:cNvPr id="58" name="Rounded Rectangle 57">
            <a:extLst>
              <a:ext uri="{FF2B5EF4-FFF2-40B4-BE49-F238E27FC236}">
                <a16:creationId xmlns:a16="http://schemas.microsoft.com/office/drawing/2014/main" id="{D7E8E1C4-E990-5049-9CFC-CABB30F73D30}"/>
              </a:ext>
            </a:extLst>
          </p:cNvPr>
          <p:cNvSpPr/>
          <p:nvPr/>
        </p:nvSpPr>
        <p:spPr>
          <a:xfrm>
            <a:off x="6594963"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5</a:t>
            </a:r>
          </a:p>
        </p:txBody>
      </p:sp>
      <p:sp>
        <p:nvSpPr>
          <p:cNvPr id="59" name="Rounded Rectangle 58">
            <a:extLst>
              <a:ext uri="{FF2B5EF4-FFF2-40B4-BE49-F238E27FC236}">
                <a16:creationId xmlns:a16="http://schemas.microsoft.com/office/drawing/2014/main" id="{B793110B-F6E1-2446-8894-4AAE0A24073E}"/>
              </a:ext>
            </a:extLst>
          </p:cNvPr>
          <p:cNvSpPr/>
          <p:nvPr/>
        </p:nvSpPr>
        <p:spPr>
          <a:xfrm>
            <a:off x="6778567"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6</a:t>
            </a:r>
          </a:p>
        </p:txBody>
      </p:sp>
      <p:sp>
        <p:nvSpPr>
          <p:cNvPr id="60" name="Rounded Rectangle 59">
            <a:extLst>
              <a:ext uri="{FF2B5EF4-FFF2-40B4-BE49-F238E27FC236}">
                <a16:creationId xmlns:a16="http://schemas.microsoft.com/office/drawing/2014/main" id="{A7E55B53-2D2B-0E40-BD6C-75388F953A2D}"/>
              </a:ext>
            </a:extLst>
          </p:cNvPr>
          <p:cNvSpPr/>
          <p:nvPr/>
        </p:nvSpPr>
        <p:spPr>
          <a:xfrm>
            <a:off x="6962171"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7</a:t>
            </a:r>
          </a:p>
        </p:txBody>
      </p:sp>
      <p:sp>
        <p:nvSpPr>
          <p:cNvPr id="61" name="Rounded Rectangle 60">
            <a:extLst>
              <a:ext uri="{FF2B5EF4-FFF2-40B4-BE49-F238E27FC236}">
                <a16:creationId xmlns:a16="http://schemas.microsoft.com/office/drawing/2014/main" id="{5CB079C0-B353-9C42-B4CD-0F4A035862EA}"/>
              </a:ext>
            </a:extLst>
          </p:cNvPr>
          <p:cNvSpPr/>
          <p:nvPr/>
        </p:nvSpPr>
        <p:spPr>
          <a:xfrm>
            <a:off x="7137114" y="3857777"/>
            <a:ext cx="183604" cy="461059"/>
          </a:xfrm>
          <a:prstGeom prst="roundRect">
            <a:avLst/>
          </a:prstGeom>
          <a:solidFill>
            <a:schemeClr val="bg1"/>
          </a:solidFill>
          <a:ln w="3175">
            <a:solidFill>
              <a:srgbClr val="EE4328">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50000"/>
                  </a:schemeClr>
                </a:solidFill>
                <a:latin typeface="Nanum Pen Script" panose="03040600000000000000" pitchFamily="66" charset="-127"/>
                <a:ea typeface="Nanum Pen Script" panose="03040600000000000000" pitchFamily="66" charset="-127"/>
              </a:rPr>
              <a:t>8</a:t>
            </a:r>
          </a:p>
        </p:txBody>
      </p:sp>
      <p:sp>
        <p:nvSpPr>
          <p:cNvPr id="62" name="Rounded Rectangle 61">
            <a:extLst>
              <a:ext uri="{FF2B5EF4-FFF2-40B4-BE49-F238E27FC236}">
                <a16:creationId xmlns:a16="http://schemas.microsoft.com/office/drawing/2014/main" id="{17BF1AAF-113E-A140-B09B-6848D8C0AD00}"/>
              </a:ext>
            </a:extLst>
          </p:cNvPr>
          <p:cNvSpPr/>
          <p:nvPr/>
        </p:nvSpPr>
        <p:spPr>
          <a:xfrm>
            <a:off x="5674737"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0</a:t>
            </a:r>
          </a:p>
        </p:txBody>
      </p:sp>
      <p:sp>
        <p:nvSpPr>
          <p:cNvPr id="63" name="Rounded Rectangle 62">
            <a:extLst>
              <a:ext uri="{FF2B5EF4-FFF2-40B4-BE49-F238E27FC236}">
                <a16:creationId xmlns:a16="http://schemas.microsoft.com/office/drawing/2014/main" id="{EF9A2F7B-EAC2-4E41-93B7-D488F565DD10}"/>
              </a:ext>
            </a:extLst>
          </p:cNvPr>
          <p:cNvSpPr/>
          <p:nvPr/>
        </p:nvSpPr>
        <p:spPr>
          <a:xfrm>
            <a:off x="5842175" y="4949439"/>
            <a:ext cx="199770"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1</a:t>
            </a:r>
          </a:p>
        </p:txBody>
      </p:sp>
      <p:sp>
        <p:nvSpPr>
          <p:cNvPr id="64" name="Rounded Rectangle 63">
            <a:extLst>
              <a:ext uri="{FF2B5EF4-FFF2-40B4-BE49-F238E27FC236}">
                <a16:creationId xmlns:a16="http://schemas.microsoft.com/office/drawing/2014/main" id="{9787E765-68B9-5D4D-AFCF-4EBCCD241E0A}"/>
              </a:ext>
            </a:extLst>
          </p:cNvPr>
          <p:cNvSpPr/>
          <p:nvPr/>
        </p:nvSpPr>
        <p:spPr>
          <a:xfrm>
            <a:off x="6041945"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2</a:t>
            </a:r>
          </a:p>
        </p:txBody>
      </p:sp>
      <p:sp>
        <p:nvSpPr>
          <p:cNvPr id="66" name="Rounded Rectangle 65">
            <a:extLst>
              <a:ext uri="{FF2B5EF4-FFF2-40B4-BE49-F238E27FC236}">
                <a16:creationId xmlns:a16="http://schemas.microsoft.com/office/drawing/2014/main" id="{8702AF8D-43C6-214F-B32D-A3FA54C38527}"/>
              </a:ext>
            </a:extLst>
          </p:cNvPr>
          <p:cNvSpPr/>
          <p:nvPr/>
        </p:nvSpPr>
        <p:spPr>
          <a:xfrm>
            <a:off x="6225549" y="4949438"/>
            <a:ext cx="183604"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3</a:t>
            </a:r>
          </a:p>
        </p:txBody>
      </p:sp>
      <p:sp>
        <p:nvSpPr>
          <p:cNvPr id="67" name="Rounded Rectangle 66">
            <a:extLst>
              <a:ext uri="{FF2B5EF4-FFF2-40B4-BE49-F238E27FC236}">
                <a16:creationId xmlns:a16="http://schemas.microsoft.com/office/drawing/2014/main" id="{3EE7DE7B-C2A6-9746-AA79-C75E858B398B}"/>
              </a:ext>
            </a:extLst>
          </p:cNvPr>
          <p:cNvSpPr/>
          <p:nvPr/>
        </p:nvSpPr>
        <p:spPr>
          <a:xfrm>
            <a:off x="6411359"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4</a:t>
            </a:r>
          </a:p>
        </p:txBody>
      </p:sp>
      <p:sp>
        <p:nvSpPr>
          <p:cNvPr id="68" name="Rounded Rectangle 67">
            <a:extLst>
              <a:ext uri="{FF2B5EF4-FFF2-40B4-BE49-F238E27FC236}">
                <a16:creationId xmlns:a16="http://schemas.microsoft.com/office/drawing/2014/main" id="{ADDA2AA9-8FEE-194A-AF4C-20ACE5B5C173}"/>
              </a:ext>
            </a:extLst>
          </p:cNvPr>
          <p:cNvSpPr/>
          <p:nvPr/>
        </p:nvSpPr>
        <p:spPr>
          <a:xfrm>
            <a:off x="6594963" y="4949438"/>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5</a:t>
            </a:r>
          </a:p>
        </p:txBody>
      </p:sp>
      <p:sp>
        <p:nvSpPr>
          <p:cNvPr id="69" name="Rounded Rectangle 68">
            <a:extLst>
              <a:ext uri="{FF2B5EF4-FFF2-40B4-BE49-F238E27FC236}">
                <a16:creationId xmlns:a16="http://schemas.microsoft.com/office/drawing/2014/main" id="{6D73CB16-CD8C-1449-8EA3-897A31478936}"/>
              </a:ext>
            </a:extLst>
          </p:cNvPr>
          <p:cNvSpPr/>
          <p:nvPr/>
        </p:nvSpPr>
        <p:spPr>
          <a:xfrm>
            <a:off x="6778567"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6</a:t>
            </a:r>
          </a:p>
        </p:txBody>
      </p:sp>
      <p:sp>
        <p:nvSpPr>
          <p:cNvPr id="70" name="Rounded Rectangle 69">
            <a:extLst>
              <a:ext uri="{FF2B5EF4-FFF2-40B4-BE49-F238E27FC236}">
                <a16:creationId xmlns:a16="http://schemas.microsoft.com/office/drawing/2014/main" id="{579CF21B-A958-C241-BBBE-64DB255AD764}"/>
              </a:ext>
            </a:extLst>
          </p:cNvPr>
          <p:cNvSpPr/>
          <p:nvPr/>
        </p:nvSpPr>
        <p:spPr>
          <a:xfrm>
            <a:off x="6962171" y="4949438"/>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7</a:t>
            </a:r>
          </a:p>
        </p:txBody>
      </p:sp>
      <p:sp>
        <p:nvSpPr>
          <p:cNvPr id="71" name="Rounded Rectangle 70">
            <a:extLst>
              <a:ext uri="{FF2B5EF4-FFF2-40B4-BE49-F238E27FC236}">
                <a16:creationId xmlns:a16="http://schemas.microsoft.com/office/drawing/2014/main" id="{D135CB94-79CD-D44D-8110-3034FD0D2D56}"/>
              </a:ext>
            </a:extLst>
          </p:cNvPr>
          <p:cNvSpPr/>
          <p:nvPr/>
        </p:nvSpPr>
        <p:spPr>
          <a:xfrm>
            <a:off x="7137114"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8</a:t>
            </a:r>
          </a:p>
        </p:txBody>
      </p:sp>
      <p:sp>
        <p:nvSpPr>
          <p:cNvPr id="72" name="Rounded Rectangle 71">
            <a:extLst>
              <a:ext uri="{FF2B5EF4-FFF2-40B4-BE49-F238E27FC236}">
                <a16:creationId xmlns:a16="http://schemas.microsoft.com/office/drawing/2014/main" id="{2594F47F-6622-3747-B887-96F92A75FD32}"/>
              </a:ext>
            </a:extLst>
          </p:cNvPr>
          <p:cNvSpPr/>
          <p:nvPr/>
        </p:nvSpPr>
        <p:spPr>
          <a:xfrm>
            <a:off x="7320718" y="4949438"/>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9</a:t>
            </a:r>
          </a:p>
        </p:txBody>
      </p:sp>
      <p:sp>
        <p:nvSpPr>
          <p:cNvPr id="73" name="Rounded Rectangle 72">
            <a:extLst>
              <a:ext uri="{FF2B5EF4-FFF2-40B4-BE49-F238E27FC236}">
                <a16:creationId xmlns:a16="http://schemas.microsoft.com/office/drawing/2014/main" id="{F8C74ADC-EB7E-E24A-B640-13CFB2BC8C49}"/>
              </a:ext>
            </a:extLst>
          </p:cNvPr>
          <p:cNvSpPr/>
          <p:nvPr/>
        </p:nvSpPr>
        <p:spPr>
          <a:xfrm>
            <a:off x="7504322" y="4949438"/>
            <a:ext cx="183604" cy="461059"/>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50000"/>
                  </a:schemeClr>
                </a:solidFill>
                <a:latin typeface="Nanum Pen Script" panose="03040600000000000000" pitchFamily="66" charset="-127"/>
                <a:ea typeface="Nanum Pen Script" panose="03040600000000000000" pitchFamily="66" charset="-127"/>
              </a:rPr>
              <a:t>10</a:t>
            </a:r>
          </a:p>
        </p:txBody>
      </p:sp>
      <p:cxnSp>
        <p:nvCxnSpPr>
          <p:cNvPr id="77" name="Straight Connector 76">
            <a:extLst>
              <a:ext uri="{FF2B5EF4-FFF2-40B4-BE49-F238E27FC236}">
                <a16:creationId xmlns:a16="http://schemas.microsoft.com/office/drawing/2014/main" id="{C5C77D17-AF75-1442-A5D1-E10CFA78B552}"/>
              </a:ext>
            </a:extLst>
          </p:cNvPr>
          <p:cNvCxnSpPr>
            <a:cxnSpLocks/>
            <a:endCxn id="91" idx="1"/>
          </p:cNvCxnSpPr>
          <p:nvPr/>
        </p:nvCxnSpPr>
        <p:spPr>
          <a:xfrm flipV="1">
            <a:off x="7765088" y="4530288"/>
            <a:ext cx="1656374" cy="644320"/>
          </a:xfrm>
          <a:prstGeom prst="line">
            <a:avLst/>
          </a:prstGeom>
          <a:ln w="12700">
            <a:solidFill>
              <a:schemeClr val="tx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CD9590D-5865-454A-8830-9A7CC90D274F}"/>
              </a:ext>
            </a:extLst>
          </p:cNvPr>
          <p:cNvSpPr/>
          <p:nvPr/>
        </p:nvSpPr>
        <p:spPr>
          <a:xfrm>
            <a:off x="3501694" y="2570971"/>
            <a:ext cx="1851949" cy="92042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1</a:t>
            </a:r>
          </a:p>
        </p:txBody>
      </p:sp>
      <p:sp>
        <p:nvSpPr>
          <p:cNvPr id="79" name="Rounded Rectangle 78">
            <a:extLst>
              <a:ext uri="{FF2B5EF4-FFF2-40B4-BE49-F238E27FC236}">
                <a16:creationId xmlns:a16="http://schemas.microsoft.com/office/drawing/2014/main" id="{5C6D149B-7059-FE4E-9AC3-828999767826}"/>
              </a:ext>
            </a:extLst>
          </p:cNvPr>
          <p:cNvSpPr/>
          <p:nvPr/>
        </p:nvSpPr>
        <p:spPr>
          <a:xfrm>
            <a:off x="3623580" y="2865810"/>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Partition 0</a:t>
            </a:r>
          </a:p>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 / Partition 0</a:t>
            </a:r>
          </a:p>
        </p:txBody>
      </p:sp>
      <p:sp>
        <p:nvSpPr>
          <p:cNvPr id="80" name="Rectangle 79">
            <a:extLst>
              <a:ext uri="{FF2B5EF4-FFF2-40B4-BE49-F238E27FC236}">
                <a16:creationId xmlns:a16="http://schemas.microsoft.com/office/drawing/2014/main" id="{CAE91A1B-11DC-C54B-A2C7-416DE10DBEC0}"/>
              </a:ext>
            </a:extLst>
          </p:cNvPr>
          <p:cNvSpPr/>
          <p:nvPr/>
        </p:nvSpPr>
        <p:spPr>
          <a:xfrm>
            <a:off x="3501694" y="3643962"/>
            <a:ext cx="1851949" cy="920422"/>
          </a:xfrm>
          <a:prstGeom prst="rect">
            <a:avLst/>
          </a:prstGeom>
          <a:solidFill>
            <a:srgbClr val="EE432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1</a:t>
            </a:r>
          </a:p>
        </p:txBody>
      </p:sp>
      <p:sp>
        <p:nvSpPr>
          <p:cNvPr id="81" name="Rounded Rectangle 80">
            <a:extLst>
              <a:ext uri="{FF2B5EF4-FFF2-40B4-BE49-F238E27FC236}">
                <a16:creationId xmlns:a16="http://schemas.microsoft.com/office/drawing/2014/main" id="{4448F7D6-0DDF-B74D-8300-63F2DDEBAE7A}"/>
              </a:ext>
            </a:extLst>
          </p:cNvPr>
          <p:cNvSpPr/>
          <p:nvPr/>
        </p:nvSpPr>
        <p:spPr>
          <a:xfrm>
            <a:off x="3623580" y="3938801"/>
            <a:ext cx="1597305" cy="481893"/>
          </a:xfrm>
          <a:prstGeom prst="roundRect">
            <a:avLst/>
          </a:prstGeom>
          <a:solidFill>
            <a:srgbClr val="EE432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Partition 0</a:t>
            </a:r>
          </a:p>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 / Partition 1</a:t>
            </a:r>
          </a:p>
        </p:txBody>
      </p:sp>
      <p:sp>
        <p:nvSpPr>
          <p:cNvPr id="82" name="Rectangle 81">
            <a:extLst>
              <a:ext uri="{FF2B5EF4-FFF2-40B4-BE49-F238E27FC236}">
                <a16:creationId xmlns:a16="http://schemas.microsoft.com/office/drawing/2014/main" id="{071AA5C7-D54B-0342-816C-D5259EE6255F}"/>
              </a:ext>
            </a:extLst>
          </p:cNvPr>
          <p:cNvSpPr/>
          <p:nvPr/>
        </p:nvSpPr>
        <p:spPr>
          <a:xfrm>
            <a:off x="3501694" y="4801660"/>
            <a:ext cx="1851949"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1</a:t>
            </a:r>
          </a:p>
        </p:txBody>
      </p:sp>
      <p:sp>
        <p:nvSpPr>
          <p:cNvPr id="83" name="Rounded Rectangle 82">
            <a:extLst>
              <a:ext uri="{FF2B5EF4-FFF2-40B4-BE49-F238E27FC236}">
                <a16:creationId xmlns:a16="http://schemas.microsoft.com/office/drawing/2014/main" id="{FA73DC14-7B47-0E48-BBDE-5294814CFAB5}"/>
              </a:ext>
            </a:extLst>
          </p:cNvPr>
          <p:cNvSpPr/>
          <p:nvPr/>
        </p:nvSpPr>
        <p:spPr>
          <a:xfrm>
            <a:off x="3623580" y="5096499"/>
            <a:ext cx="1597305"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Partition 0</a:t>
            </a:r>
          </a:p>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 / Partition 2</a:t>
            </a:r>
          </a:p>
        </p:txBody>
      </p:sp>
      <p:sp>
        <p:nvSpPr>
          <p:cNvPr id="84" name="Rounded Rectangle 83">
            <a:extLst>
              <a:ext uri="{FF2B5EF4-FFF2-40B4-BE49-F238E27FC236}">
                <a16:creationId xmlns:a16="http://schemas.microsoft.com/office/drawing/2014/main" id="{BC1CA6E2-666C-1F43-8DCE-0555F70276F2}"/>
              </a:ext>
            </a:extLst>
          </p:cNvPr>
          <p:cNvSpPr/>
          <p:nvPr/>
        </p:nvSpPr>
        <p:spPr>
          <a:xfrm>
            <a:off x="964097" y="3863226"/>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Producer</a:t>
            </a:r>
          </a:p>
        </p:txBody>
      </p:sp>
      <p:cxnSp>
        <p:nvCxnSpPr>
          <p:cNvPr id="85" name="Straight Connector 84">
            <a:extLst>
              <a:ext uri="{FF2B5EF4-FFF2-40B4-BE49-F238E27FC236}">
                <a16:creationId xmlns:a16="http://schemas.microsoft.com/office/drawing/2014/main" id="{AB96B4C1-4F7E-D847-BB2A-BBC9BA72FD0B}"/>
              </a:ext>
            </a:extLst>
          </p:cNvPr>
          <p:cNvCxnSpPr>
            <a:cxnSpLocks/>
            <a:stCxn id="84" idx="3"/>
            <a:endCxn id="78" idx="1"/>
          </p:cNvCxnSpPr>
          <p:nvPr/>
        </p:nvCxnSpPr>
        <p:spPr>
          <a:xfrm flipV="1">
            <a:off x="2561402" y="3031182"/>
            <a:ext cx="940292" cy="1072991"/>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4DEF81F-762A-964B-9421-4574106E247D}"/>
              </a:ext>
            </a:extLst>
          </p:cNvPr>
          <p:cNvCxnSpPr>
            <a:cxnSpLocks/>
            <a:stCxn id="84" idx="3"/>
            <a:endCxn id="80" idx="1"/>
          </p:cNvCxnSpPr>
          <p:nvPr/>
        </p:nvCxnSpPr>
        <p:spPr>
          <a:xfrm>
            <a:off x="2561402" y="4104173"/>
            <a:ext cx="940292"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4776680-3C5D-184C-A418-5CD32AC72733}"/>
              </a:ext>
            </a:extLst>
          </p:cNvPr>
          <p:cNvCxnSpPr>
            <a:cxnSpLocks/>
            <a:stCxn id="84" idx="3"/>
            <a:endCxn id="82" idx="1"/>
          </p:cNvCxnSpPr>
          <p:nvPr/>
        </p:nvCxnSpPr>
        <p:spPr>
          <a:xfrm>
            <a:off x="2561402" y="4104173"/>
            <a:ext cx="940292" cy="1157698"/>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558D371F-07EC-A24F-93B0-26EEDECD549B}"/>
              </a:ext>
            </a:extLst>
          </p:cNvPr>
          <p:cNvSpPr/>
          <p:nvPr/>
        </p:nvSpPr>
        <p:spPr>
          <a:xfrm>
            <a:off x="9405893" y="2678559"/>
            <a:ext cx="1597305" cy="535777"/>
          </a:xfrm>
          <a:prstGeom prst="roundRect">
            <a:avLst/>
          </a:prstGeom>
          <a:solidFill>
            <a:srgbClr val="C5277F">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a:t>
            </a:r>
          </a:p>
        </p:txBody>
      </p:sp>
      <p:cxnSp>
        <p:nvCxnSpPr>
          <p:cNvPr id="74" name="Straight Connector 73">
            <a:extLst>
              <a:ext uri="{FF2B5EF4-FFF2-40B4-BE49-F238E27FC236}">
                <a16:creationId xmlns:a16="http://schemas.microsoft.com/office/drawing/2014/main" id="{4F347F67-7E5B-774B-8AAB-381AAC97159A}"/>
              </a:ext>
            </a:extLst>
          </p:cNvPr>
          <p:cNvCxnSpPr>
            <a:cxnSpLocks/>
            <a:stCxn id="48" idx="3"/>
            <a:endCxn id="90" idx="1"/>
          </p:cNvCxnSpPr>
          <p:nvPr/>
        </p:nvCxnSpPr>
        <p:spPr>
          <a:xfrm flipV="1">
            <a:off x="8057340" y="2946448"/>
            <a:ext cx="1348553" cy="3883"/>
          </a:xfrm>
          <a:prstGeom prst="line">
            <a:avLst/>
          </a:prstGeom>
          <a:ln w="12700">
            <a:solidFill>
              <a:schemeClr val="tx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1" name="Rounded Rectangle 90">
            <a:extLst>
              <a:ext uri="{FF2B5EF4-FFF2-40B4-BE49-F238E27FC236}">
                <a16:creationId xmlns:a16="http://schemas.microsoft.com/office/drawing/2014/main" id="{9192F040-365C-6849-9919-7C3CA1811A0D}"/>
              </a:ext>
            </a:extLst>
          </p:cNvPr>
          <p:cNvSpPr/>
          <p:nvPr/>
        </p:nvSpPr>
        <p:spPr>
          <a:xfrm>
            <a:off x="9421462" y="3656341"/>
            <a:ext cx="1597305" cy="1747893"/>
          </a:xfrm>
          <a:prstGeom prst="roundRect">
            <a:avLst/>
          </a:prstGeom>
          <a:solidFill>
            <a:schemeClr val="accent6">
              <a:lumMod val="75000"/>
              <a:alpha val="9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a:t>
            </a:r>
          </a:p>
        </p:txBody>
      </p:sp>
      <p:cxnSp>
        <p:nvCxnSpPr>
          <p:cNvPr id="75" name="Straight Connector 74">
            <a:extLst>
              <a:ext uri="{FF2B5EF4-FFF2-40B4-BE49-F238E27FC236}">
                <a16:creationId xmlns:a16="http://schemas.microsoft.com/office/drawing/2014/main" id="{3D0FBC35-1865-B240-BDB7-375DA32DAF87}"/>
              </a:ext>
            </a:extLst>
          </p:cNvPr>
          <p:cNvCxnSpPr>
            <a:cxnSpLocks/>
            <a:endCxn id="91" idx="1"/>
          </p:cNvCxnSpPr>
          <p:nvPr/>
        </p:nvCxnSpPr>
        <p:spPr>
          <a:xfrm>
            <a:off x="7430557" y="4150859"/>
            <a:ext cx="1990905" cy="379429"/>
          </a:xfrm>
          <a:prstGeom prst="line">
            <a:avLst/>
          </a:prstGeom>
          <a:ln w="12700">
            <a:solidFill>
              <a:schemeClr val="accent1">
                <a:lumMod val="1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2" name="Google Shape;61;p12">
            <a:extLst>
              <a:ext uri="{FF2B5EF4-FFF2-40B4-BE49-F238E27FC236}">
                <a16:creationId xmlns:a16="http://schemas.microsoft.com/office/drawing/2014/main" id="{A3F1CC58-B0C2-8D45-B134-3C57D8E429EC}"/>
              </a:ext>
            </a:extLst>
          </p:cNvPr>
          <p:cNvSpPr txBox="1">
            <a:spLocks/>
          </p:cNvSpPr>
          <p:nvPr/>
        </p:nvSpPr>
        <p:spPr>
          <a:xfrm>
            <a:off x="8204047" y="2638670"/>
            <a:ext cx="1230502"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Read in order </a:t>
            </a:r>
          </a:p>
        </p:txBody>
      </p:sp>
      <p:sp>
        <p:nvSpPr>
          <p:cNvPr id="93" name="Google Shape;61;p12">
            <a:extLst>
              <a:ext uri="{FF2B5EF4-FFF2-40B4-BE49-F238E27FC236}">
                <a16:creationId xmlns:a16="http://schemas.microsoft.com/office/drawing/2014/main" id="{A25EC490-D7DA-8443-9E89-19D77BA3F796}"/>
              </a:ext>
            </a:extLst>
          </p:cNvPr>
          <p:cNvSpPr txBox="1">
            <a:spLocks/>
          </p:cNvSpPr>
          <p:nvPr/>
        </p:nvSpPr>
        <p:spPr>
          <a:xfrm rot="645554">
            <a:off x="7830847" y="4429614"/>
            <a:ext cx="1230502"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Read in order </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5" y="1042350"/>
            <a:ext cx="776722"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Consumer</a:t>
            </a:r>
          </a:p>
        </p:txBody>
      </p:sp>
    </p:spTree>
    <p:extLst>
      <p:ext uri="{BB962C8B-B14F-4D97-AF65-F5344CB8AC3E}">
        <p14:creationId xmlns:p14="http://schemas.microsoft.com/office/powerpoint/2010/main" val="354587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&amp; Consumer Groups</a:t>
            </a:r>
          </a:p>
        </p:txBody>
      </p:sp>
      <p:sp>
        <p:nvSpPr>
          <p:cNvPr id="24" name="Rectangle 23">
            <a:extLst>
              <a:ext uri="{FF2B5EF4-FFF2-40B4-BE49-F238E27FC236}">
                <a16:creationId xmlns:a16="http://schemas.microsoft.com/office/drawing/2014/main" id="{99A2FE60-147D-FA46-A7E8-BA316040C987}"/>
              </a:ext>
            </a:extLst>
          </p:cNvPr>
          <p:cNvSpPr/>
          <p:nvPr/>
        </p:nvSpPr>
        <p:spPr>
          <a:xfrm>
            <a:off x="404805" y="1352618"/>
            <a:ext cx="11276911" cy="920422"/>
          </a:xfrm>
          <a:prstGeom prst="rect">
            <a:avLst/>
          </a:prstGeom>
          <a:noFill/>
        </p:spPr>
        <p:txBody>
          <a:bodyPr wrap="square" tIns="90000" bIns="90000" rtlCol="0" anchor="t">
            <a:spAutoFit/>
          </a:bodyPr>
          <a:lstStyle/>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read data in consumer groups </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Each consumer within a group read from exclusive partition</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If you have more consumers than partition, some consumers will be inactive</a:t>
            </a:r>
          </a:p>
        </p:txBody>
      </p:sp>
      <p:sp>
        <p:nvSpPr>
          <p:cNvPr id="79" name="Rounded Rectangle 78">
            <a:extLst>
              <a:ext uri="{FF2B5EF4-FFF2-40B4-BE49-F238E27FC236}">
                <a16:creationId xmlns:a16="http://schemas.microsoft.com/office/drawing/2014/main" id="{5C6D149B-7059-FE4E-9AC3-828999767826}"/>
              </a:ext>
            </a:extLst>
          </p:cNvPr>
          <p:cNvSpPr/>
          <p:nvPr/>
        </p:nvSpPr>
        <p:spPr>
          <a:xfrm>
            <a:off x="2811921" y="2379072"/>
            <a:ext cx="1597305" cy="481893"/>
          </a:xfrm>
          <a:prstGeom prst="roundRect">
            <a:avLst/>
          </a:prstGeom>
          <a:solidFill>
            <a:schemeClr val="bg1">
              <a:lumMod val="85000"/>
              <a:alpha val="95000"/>
            </a:scheme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 </a:t>
            </a:r>
          </a:p>
          <a:p>
            <a:pPr algn="ctr" defTabSz="457200"/>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Partition 0</a:t>
            </a:r>
          </a:p>
        </p:txBody>
      </p:sp>
      <p:sp>
        <p:nvSpPr>
          <p:cNvPr id="83" name="Rounded Rectangle 82">
            <a:extLst>
              <a:ext uri="{FF2B5EF4-FFF2-40B4-BE49-F238E27FC236}">
                <a16:creationId xmlns:a16="http://schemas.microsoft.com/office/drawing/2014/main" id="{FA73DC14-7B47-0E48-BBDE-5294814CFAB5}"/>
              </a:ext>
            </a:extLst>
          </p:cNvPr>
          <p:cNvSpPr/>
          <p:nvPr/>
        </p:nvSpPr>
        <p:spPr>
          <a:xfrm>
            <a:off x="7127065" y="2379071"/>
            <a:ext cx="1597305" cy="481893"/>
          </a:xfrm>
          <a:prstGeom prst="roundRect">
            <a:avLst/>
          </a:prstGeom>
          <a:solidFill>
            <a:schemeClr val="bg1">
              <a:lumMod val="85000"/>
              <a:alpha val="95000"/>
            </a:scheme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 </a:t>
            </a:r>
          </a:p>
          <a:p>
            <a:pPr algn="ctr" defTabSz="457200"/>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Partition 0</a:t>
            </a:r>
          </a:p>
          <a:p>
            <a:pPr algn="ctr" defTabSz="457200"/>
            <a:endPar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91" name="Rounded Rectangle 90">
            <a:extLst>
              <a:ext uri="{FF2B5EF4-FFF2-40B4-BE49-F238E27FC236}">
                <a16:creationId xmlns:a16="http://schemas.microsoft.com/office/drawing/2014/main" id="{9192F040-365C-6849-9919-7C3CA1811A0D}"/>
              </a:ext>
            </a:extLst>
          </p:cNvPr>
          <p:cNvSpPr/>
          <p:nvPr/>
        </p:nvSpPr>
        <p:spPr>
          <a:xfrm>
            <a:off x="336998" y="3657027"/>
            <a:ext cx="3708970" cy="1355068"/>
          </a:xfrm>
          <a:prstGeom prst="roundRect">
            <a:avLst/>
          </a:prstGeom>
          <a:solidFill>
            <a:schemeClr val="bg1">
              <a:alpha val="95000"/>
            </a:schemeClr>
          </a:solidFill>
          <a:ln w="19050">
            <a:solidFill>
              <a:srgbClr val="C5277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a:t>
            </a:r>
          </a:p>
          <a:p>
            <a:pPr algn="ctr" defTabSz="457200"/>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Consumer-group-partition-1</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4" y="1097214"/>
            <a:ext cx="1707459"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Consumer Groups</a:t>
            </a:r>
          </a:p>
        </p:txBody>
      </p:sp>
      <p:sp>
        <p:nvSpPr>
          <p:cNvPr id="76" name="Rounded Rectangle 75">
            <a:extLst>
              <a:ext uri="{FF2B5EF4-FFF2-40B4-BE49-F238E27FC236}">
                <a16:creationId xmlns:a16="http://schemas.microsoft.com/office/drawing/2014/main" id="{E31825BB-4B55-D04F-BCA0-B772A89D3125}"/>
              </a:ext>
            </a:extLst>
          </p:cNvPr>
          <p:cNvSpPr/>
          <p:nvPr/>
        </p:nvSpPr>
        <p:spPr>
          <a:xfrm>
            <a:off x="4969493" y="2379071"/>
            <a:ext cx="1597305" cy="481893"/>
          </a:xfrm>
          <a:prstGeom prst="roundRect">
            <a:avLst/>
          </a:prstGeom>
          <a:solidFill>
            <a:schemeClr val="bg1">
              <a:lumMod val="85000"/>
              <a:alpha val="95000"/>
            </a:scheme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 </a:t>
            </a:r>
          </a:p>
          <a:p>
            <a:pPr algn="ctr" defTabSz="457200"/>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Partition 0</a:t>
            </a:r>
          </a:p>
        </p:txBody>
      </p:sp>
      <p:sp>
        <p:nvSpPr>
          <p:cNvPr id="88" name="Rounded Rectangle 87">
            <a:extLst>
              <a:ext uri="{FF2B5EF4-FFF2-40B4-BE49-F238E27FC236}">
                <a16:creationId xmlns:a16="http://schemas.microsoft.com/office/drawing/2014/main" id="{E6C5067E-2610-644D-B733-DD6891BB6934}"/>
              </a:ext>
            </a:extLst>
          </p:cNvPr>
          <p:cNvSpPr/>
          <p:nvPr/>
        </p:nvSpPr>
        <p:spPr>
          <a:xfrm>
            <a:off x="498185" y="4076945"/>
            <a:ext cx="1597305" cy="535777"/>
          </a:xfrm>
          <a:prstGeom prst="roundRect">
            <a:avLst/>
          </a:prstGeom>
          <a:solidFill>
            <a:srgbClr val="C5277F">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1</a:t>
            </a:r>
          </a:p>
        </p:txBody>
      </p:sp>
      <p:sp>
        <p:nvSpPr>
          <p:cNvPr id="89" name="Rounded Rectangle 88">
            <a:extLst>
              <a:ext uri="{FF2B5EF4-FFF2-40B4-BE49-F238E27FC236}">
                <a16:creationId xmlns:a16="http://schemas.microsoft.com/office/drawing/2014/main" id="{DC5A96D7-93EF-DA4C-8883-A201B193689C}"/>
              </a:ext>
            </a:extLst>
          </p:cNvPr>
          <p:cNvSpPr/>
          <p:nvPr/>
        </p:nvSpPr>
        <p:spPr>
          <a:xfrm>
            <a:off x="2295030" y="4087218"/>
            <a:ext cx="1597305" cy="535777"/>
          </a:xfrm>
          <a:prstGeom prst="roundRect">
            <a:avLst/>
          </a:prstGeom>
          <a:solidFill>
            <a:srgbClr val="C5277F">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2</a:t>
            </a:r>
          </a:p>
        </p:txBody>
      </p:sp>
      <p:sp>
        <p:nvSpPr>
          <p:cNvPr id="95" name="Rounded Rectangle 94">
            <a:extLst>
              <a:ext uri="{FF2B5EF4-FFF2-40B4-BE49-F238E27FC236}">
                <a16:creationId xmlns:a16="http://schemas.microsoft.com/office/drawing/2014/main" id="{70F5D440-9AF1-9D49-9272-B6F24FB803BA}"/>
              </a:ext>
            </a:extLst>
          </p:cNvPr>
          <p:cNvSpPr/>
          <p:nvPr/>
        </p:nvSpPr>
        <p:spPr>
          <a:xfrm>
            <a:off x="4157115" y="3657027"/>
            <a:ext cx="5494738" cy="1355068"/>
          </a:xfrm>
          <a:prstGeom prst="roundRect">
            <a:avLst/>
          </a:prstGeom>
          <a:solidFill>
            <a:schemeClr val="bg1">
              <a:alpha val="95000"/>
            </a:schemeClr>
          </a:solidFill>
          <a:ln w="19050">
            <a:solidFill>
              <a:srgbClr val="87CBD8"/>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a:t>
            </a:r>
          </a:p>
          <a:p>
            <a:pPr algn="ctr" defTabSz="457200"/>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Consumer-group-partition-2</a:t>
            </a:r>
          </a:p>
        </p:txBody>
      </p:sp>
      <p:sp>
        <p:nvSpPr>
          <p:cNvPr id="96" name="Rounded Rectangle 95">
            <a:extLst>
              <a:ext uri="{FF2B5EF4-FFF2-40B4-BE49-F238E27FC236}">
                <a16:creationId xmlns:a16="http://schemas.microsoft.com/office/drawing/2014/main" id="{009B2C62-678F-7A41-BEE8-E2CBEF20FAC5}"/>
              </a:ext>
            </a:extLst>
          </p:cNvPr>
          <p:cNvSpPr/>
          <p:nvPr/>
        </p:nvSpPr>
        <p:spPr>
          <a:xfrm>
            <a:off x="4318303" y="4076945"/>
            <a:ext cx="1597305" cy="535777"/>
          </a:xfrm>
          <a:prstGeom prst="roundRect">
            <a:avLst/>
          </a:prstGeom>
          <a:solidFill>
            <a:srgbClr val="87CBD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1</a:t>
            </a:r>
          </a:p>
        </p:txBody>
      </p:sp>
      <p:sp>
        <p:nvSpPr>
          <p:cNvPr id="97" name="Rounded Rectangle 96">
            <a:extLst>
              <a:ext uri="{FF2B5EF4-FFF2-40B4-BE49-F238E27FC236}">
                <a16:creationId xmlns:a16="http://schemas.microsoft.com/office/drawing/2014/main" id="{A0B89158-4886-7D45-B72F-6DD042D9F672}"/>
              </a:ext>
            </a:extLst>
          </p:cNvPr>
          <p:cNvSpPr/>
          <p:nvPr/>
        </p:nvSpPr>
        <p:spPr>
          <a:xfrm>
            <a:off x="6115148" y="4087218"/>
            <a:ext cx="1597305" cy="535777"/>
          </a:xfrm>
          <a:prstGeom prst="roundRect">
            <a:avLst/>
          </a:prstGeom>
          <a:solidFill>
            <a:srgbClr val="87CBD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2</a:t>
            </a:r>
          </a:p>
        </p:txBody>
      </p:sp>
      <p:sp>
        <p:nvSpPr>
          <p:cNvPr id="98" name="Rounded Rectangle 97">
            <a:extLst>
              <a:ext uri="{FF2B5EF4-FFF2-40B4-BE49-F238E27FC236}">
                <a16:creationId xmlns:a16="http://schemas.microsoft.com/office/drawing/2014/main" id="{67CAA64F-73DE-E845-BDEE-F7DF4D24FD86}"/>
              </a:ext>
            </a:extLst>
          </p:cNvPr>
          <p:cNvSpPr/>
          <p:nvPr/>
        </p:nvSpPr>
        <p:spPr>
          <a:xfrm>
            <a:off x="7873641" y="4076944"/>
            <a:ext cx="1597305" cy="535777"/>
          </a:xfrm>
          <a:prstGeom prst="roundRect">
            <a:avLst/>
          </a:prstGeom>
          <a:solidFill>
            <a:srgbClr val="87CBD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3</a:t>
            </a:r>
          </a:p>
        </p:txBody>
      </p:sp>
      <p:cxnSp>
        <p:nvCxnSpPr>
          <p:cNvPr id="99" name="Straight Connector 98">
            <a:extLst>
              <a:ext uri="{FF2B5EF4-FFF2-40B4-BE49-F238E27FC236}">
                <a16:creationId xmlns:a16="http://schemas.microsoft.com/office/drawing/2014/main" id="{17D195D3-EB0E-B64B-888F-CCA8C080818A}"/>
              </a:ext>
            </a:extLst>
          </p:cNvPr>
          <p:cNvCxnSpPr>
            <a:cxnSpLocks/>
            <a:stCxn id="95" idx="0"/>
            <a:endCxn id="83" idx="2"/>
          </p:cNvCxnSpPr>
          <p:nvPr/>
        </p:nvCxnSpPr>
        <p:spPr>
          <a:xfrm flipV="1">
            <a:off x="6904484" y="2860964"/>
            <a:ext cx="1021234" cy="796063"/>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C162BA0-9F04-F041-B948-035DFBF32CFC}"/>
              </a:ext>
            </a:extLst>
          </p:cNvPr>
          <p:cNvCxnSpPr>
            <a:cxnSpLocks/>
            <a:stCxn id="95" idx="0"/>
            <a:endCxn id="76" idx="2"/>
          </p:cNvCxnSpPr>
          <p:nvPr/>
        </p:nvCxnSpPr>
        <p:spPr>
          <a:xfrm flipH="1" flipV="1">
            <a:off x="5768146" y="2860964"/>
            <a:ext cx="1136338" cy="796063"/>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5289486-B86C-6141-A89F-4C8C4E5F7C26}"/>
              </a:ext>
            </a:extLst>
          </p:cNvPr>
          <p:cNvCxnSpPr>
            <a:cxnSpLocks/>
            <a:stCxn id="95" idx="0"/>
            <a:endCxn id="79" idx="2"/>
          </p:cNvCxnSpPr>
          <p:nvPr/>
        </p:nvCxnSpPr>
        <p:spPr>
          <a:xfrm flipH="1" flipV="1">
            <a:off x="3610574" y="2860965"/>
            <a:ext cx="3293910" cy="796062"/>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65F828B-EF60-A44A-9CF2-DC48ABBA6D8B}"/>
              </a:ext>
            </a:extLst>
          </p:cNvPr>
          <p:cNvCxnSpPr>
            <a:cxnSpLocks/>
            <a:stCxn id="91" idx="0"/>
            <a:endCxn id="79" idx="2"/>
          </p:cNvCxnSpPr>
          <p:nvPr/>
        </p:nvCxnSpPr>
        <p:spPr>
          <a:xfrm flipV="1">
            <a:off x="2191483" y="2860965"/>
            <a:ext cx="1419091" cy="796062"/>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1314C5C-2656-954D-A1FC-C1E416818987}"/>
              </a:ext>
            </a:extLst>
          </p:cNvPr>
          <p:cNvCxnSpPr>
            <a:cxnSpLocks/>
            <a:stCxn id="91" idx="0"/>
            <a:endCxn id="76" idx="2"/>
          </p:cNvCxnSpPr>
          <p:nvPr/>
        </p:nvCxnSpPr>
        <p:spPr>
          <a:xfrm flipV="1">
            <a:off x="2191483" y="2860964"/>
            <a:ext cx="3576663" cy="796063"/>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40A4EB7-4C0A-A74E-8BE3-0037D419AAE7}"/>
              </a:ext>
            </a:extLst>
          </p:cNvPr>
          <p:cNvCxnSpPr>
            <a:cxnSpLocks/>
            <a:stCxn id="91" idx="0"/>
            <a:endCxn id="83" idx="2"/>
          </p:cNvCxnSpPr>
          <p:nvPr/>
        </p:nvCxnSpPr>
        <p:spPr>
          <a:xfrm flipV="1">
            <a:off x="2191483" y="2860964"/>
            <a:ext cx="5734235" cy="796063"/>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C0C258DF-1BE1-E741-A948-5DC3CD19355D}"/>
              </a:ext>
            </a:extLst>
          </p:cNvPr>
          <p:cNvSpPr/>
          <p:nvPr/>
        </p:nvSpPr>
        <p:spPr>
          <a:xfrm>
            <a:off x="9813041" y="3657027"/>
            <a:ext cx="1996384" cy="1355068"/>
          </a:xfrm>
          <a:prstGeom prst="roundRect">
            <a:avLst/>
          </a:prstGeom>
          <a:solidFill>
            <a:schemeClr val="bg1">
              <a:alpha val="95000"/>
            </a:schemeClr>
          </a:solidFill>
          <a:ln w="19050">
            <a:solidFill>
              <a:srgbClr val="F26F27"/>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a:t>
            </a:r>
          </a:p>
          <a:p>
            <a:pPr algn="ctr" defTabSz="457200"/>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Consumer-group-partition-3</a:t>
            </a:r>
          </a:p>
        </p:txBody>
      </p:sp>
      <p:sp>
        <p:nvSpPr>
          <p:cNvPr id="106" name="Rounded Rectangle 105">
            <a:extLst>
              <a:ext uri="{FF2B5EF4-FFF2-40B4-BE49-F238E27FC236}">
                <a16:creationId xmlns:a16="http://schemas.microsoft.com/office/drawing/2014/main" id="{85E18705-0F24-F247-B599-48E717244A35}"/>
              </a:ext>
            </a:extLst>
          </p:cNvPr>
          <p:cNvSpPr/>
          <p:nvPr/>
        </p:nvSpPr>
        <p:spPr>
          <a:xfrm>
            <a:off x="9974228" y="4076945"/>
            <a:ext cx="1597305" cy="535777"/>
          </a:xfrm>
          <a:prstGeom prst="roundRect">
            <a:avLst/>
          </a:prstGeom>
          <a:solidFill>
            <a:srgbClr val="F26F27">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1</a:t>
            </a:r>
          </a:p>
        </p:txBody>
      </p:sp>
      <p:cxnSp>
        <p:nvCxnSpPr>
          <p:cNvPr id="108" name="Straight Connector 107">
            <a:extLst>
              <a:ext uri="{FF2B5EF4-FFF2-40B4-BE49-F238E27FC236}">
                <a16:creationId xmlns:a16="http://schemas.microsoft.com/office/drawing/2014/main" id="{752FBC81-14FA-3E41-8477-73EC4956DB7A}"/>
              </a:ext>
            </a:extLst>
          </p:cNvPr>
          <p:cNvCxnSpPr>
            <a:cxnSpLocks/>
            <a:stCxn id="105" idx="0"/>
            <a:endCxn id="79" idx="2"/>
          </p:cNvCxnSpPr>
          <p:nvPr/>
        </p:nvCxnSpPr>
        <p:spPr>
          <a:xfrm flipH="1" flipV="1">
            <a:off x="3610574" y="2860965"/>
            <a:ext cx="7200659" cy="796062"/>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C6AB05E-1E8C-5B48-8DBA-A761D3E47F14}"/>
              </a:ext>
            </a:extLst>
          </p:cNvPr>
          <p:cNvCxnSpPr>
            <a:cxnSpLocks/>
            <a:stCxn id="105" idx="0"/>
            <a:endCxn id="76" idx="2"/>
          </p:cNvCxnSpPr>
          <p:nvPr/>
        </p:nvCxnSpPr>
        <p:spPr>
          <a:xfrm flipH="1" flipV="1">
            <a:off x="5768146" y="2860964"/>
            <a:ext cx="5043087" cy="796063"/>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BC69692-9167-0240-B7CE-538588AFEDEF}"/>
              </a:ext>
            </a:extLst>
          </p:cNvPr>
          <p:cNvCxnSpPr>
            <a:cxnSpLocks/>
            <a:stCxn id="105" idx="0"/>
            <a:endCxn id="83" idx="2"/>
          </p:cNvCxnSpPr>
          <p:nvPr/>
        </p:nvCxnSpPr>
        <p:spPr>
          <a:xfrm flipH="1" flipV="1">
            <a:off x="7925718" y="2860964"/>
            <a:ext cx="2885515" cy="796063"/>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347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Offsets</a:t>
            </a:r>
          </a:p>
        </p:txBody>
      </p:sp>
      <p:sp>
        <p:nvSpPr>
          <p:cNvPr id="24" name="Rectangle 23">
            <a:extLst>
              <a:ext uri="{FF2B5EF4-FFF2-40B4-BE49-F238E27FC236}">
                <a16:creationId xmlns:a16="http://schemas.microsoft.com/office/drawing/2014/main" id="{99A2FE60-147D-FA46-A7E8-BA316040C987}"/>
              </a:ext>
            </a:extLst>
          </p:cNvPr>
          <p:cNvSpPr/>
          <p:nvPr/>
        </p:nvSpPr>
        <p:spPr>
          <a:xfrm>
            <a:off x="404805" y="1352618"/>
            <a:ext cx="11276911" cy="1166643"/>
          </a:xfrm>
          <a:prstGeom prst="rect">
            <a:avLst/>
          </a:prstGeom>
          <a:noFill/>
        </p:spPr>
        <p:txBody>
          <a:bodyPr wrap="square" tIns="90000" bIns="90000" rtlCol="0" anchor="t">
            <a:spAutoFit/>
          </a:bodyPr>
          <a:lstStyle/>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 stores the offset at which a consumer group has been reading </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offsets committed live in </a:t>
            </a:r>
            <a:r>
              <a:rPr lang="en-US" sz="16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named </a:t>
            </a:r>
            <a:r>
              <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__</a:t>
            </a:r>
            <a:r>
              <a:rPr lang="en-US" sz="16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consumer_offsets</a:t>
            </a:r>
            <a:endPar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When a consumer in group has processed data received from </a:t>
            </a:r>
            <a:r>
              <a:rPr lang="en-US" sz="16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it should be committing the offsets</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If a consumer dies, it will be able to read back from where it left off thanks to the committed consumer offset</a:t>
            </a:r>
          </a:p>
        </p:txBody>
      </p:sp>
      <p:sp>
        <p:nvSpPr>
          <p:cNvPr id="46" name="Rounded Rectangle 45">
            <a:extLst>
              <a:ext uri="{FF2B5EF4-FFF2-40B4-BE49-F238E27FC236}">
                <a16:creationId xmlns:a16="http://schemas.microsoft.com/office/drawing/2014/main" id="{84A1C45F-426C-1740-A021-A24E7AA870DA}"/>
              </a:ext>
            </a:extLst>
          </p:cNvPr>
          <p:cNvSpPr/>
          <p:nvPr/>
        </p:nvSpPr>
        <p:spPr>
          <a:xfrm>
            <a:off x="2795978" y="3296718"/>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4258</a:t>
            </a:r>
          </a:p>
        </p:txBody>
      </p:sp>
      <p:sp>
        <p:nvSpPr>
          <p:cNvPr id="91" name="Rounded Rectangle 90">
            <a:extLst>
              <a:ext uri="{FF2B5EF4-FFF2-40B4-BE49-F238E27FC236}">
                <a16:creationId xmlns:a16="http://schemas.microsoft.com/office/drawing/2014/main" id="{9192F040-365C-6849-9919-7C3CA1811A0D}"/>
              </a:ext>
            </a:extLst>
          </p:cNvPr>
          <p:cNvSpPr/>
          <p:nvPr/>
        </p:nvSpPr>
        <p:spPr>
          <a:xfrm>
            <a:off x="6986528" y="3075809"/>
            <a:ext cx="1597305" cy="1605779"/>
          </a:xfrm>
          <a:prstGeom prst="roundRect">
            <a:avLst/>
          </a:prstGeom>
          <a:solidFill>
            <a:schemeClr val="accent6">
              <a:lumMod val="75000"/>
              <a:alpha val="9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r>
              <a:rPr lang="en-US" sz="16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from Consumer Group</a:t>
            </a:r>
          </a:p>
        </p:txBody>
      </p:sp>
      <p:sp>
        <p:nvSpPr>
          <p:cNvPr id="93" name="Google Shape;61;p12">
            <a:extLst>
              <a:ext uri="{FF2B5EF4-FFF2-40B4-BE49-F238E27FC236}">
                <a16:creationId xmlns:a16="http://schemas.microsoft.com/office/drawing/2014/main" id="{A25EC490-D7DA-8443-9E89-19D77BA3F796}"/>
              </a:ext>
            </a:extLst>
          </p:cNvPr>
          <p:cNvSpPr txBox="1">
            <a:spLocks/>
          </p:cNvSpPr>
          <p:nvPr/>
        </p:nvSpPr>
        <p:spPr>
          <a:xfrm>
            <a:off x="5679667" y="4373814"/>
            <a:ext cx="542591"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Reads</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4" y="1097214"/>
            <a:ext cx="1707459"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Consumer Groups</a:t>
            </a:r>
          </a:p>
        </p:txBody>
      </p:sp>
      <p:sp>
        <p:nvSpPr>
          <p:cNvPr id="76" name="Rounded Rectangle 75">
            <a:extLst>
              <a:ext uri="{FF2B5EF4-FFF2-40B4-BE49-F238E27FC236}">
                <a16:creationId xmlns:a16="http://schemas.microsoft.com/office/drawing/2014/main" id="{0020444E-7CED-0148-A2F6-EE9CD57AB81E}"/>
              </a:ext>
            </a:extLst>
          </p:cNvPr>
          <p:cNvSpPr/>
          <p:nvPr/>
        </p:nvSpPr>
        <p:spPr>
          <a:xfrm>
            <a:off x="3046840"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4259</a:t>
            </a:r>
          </a:p>
        </p:txBody>
      </p:sp>
      <p:sp>
        <p:nvSpPr>
          <p:cNvPr id="88" name="Rounded Rectangle 87">
            <a:extLst>
              <a:ext uri="{FF2B5EF4-FFF2-40B4-BE49-F238E27FC236}">
                <a16:creationId xmlns:a16="http://schemas.microsoft.com/office/drawing/2014/main" id="{B151BB2E-C22D-2748-AD61-328B242EDA32}"/>
              </a:ext>
            </a:extLst>
          </p:cNvPr>
          <p:cNvSpPr/>
          <p:nvPr/>
        </p:nvSpPr>
        <p:spPr>
          <a:xfrm>
            <a:off x="3296078"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4260</a:t>
            </a:r>
          </a:p>
        </p:txBody>
      </p:sp>
      <p:sp>
        <p:nvSpPr>
          <p:cNvPr id="89" name="Rounded Rectangle 88">
            <a:extLst>
              <a:ext uri="{FF2B5EF4-FFF2-40B4-BE49-F238E27FC236}">
                <a16:creationId xmlns:a16="http://schemas.microsoft.com/office/drawing/2014/main" id="{36503A8D-90B6-2344-BCF4-E7C249CBF56A}"/>
              </a:ext>
            </a:extLst>
          </p:cNvPr>
          <p:cNvSpPr/>
          <p:nvPr/>
        </p:nvSpPr>
        <p:spPr>
          <a:xfrm>
            <a:off x="3550344"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4261</a:t>
            </a:r>
          </a:p>
        </p:txBody>
      </p:sp>
      <p:sp>
        <p:nvSpPr>
          <p:cNvPr id="95" name="Rounded Rectangle 94">
            <a:extLst>
              <a:ext uri="{FF2B5EF4-FFF2-40B4-BE49-F238E27FC236}">
                <a16:creationId xmlns:a16="http://schemas.microsoft.com/office/drawing/2014/main" id="{9DC8F856-EA91-AD40-8923-4F55C2859E28}"/>
              </a:ext>
            </a:extLst>
          </p:cNvPr>
          <p:cNvSpPr/>
          <p:nvPr/>
        </p:nvSpPr>
        <p:spPr>
          <a:xfrm>
            <a:off x="3793437"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4262</a:t>
            </a:r>
          </a:p>
        </p:txBody>
      </p:sp>
      <p:sp>
        <p:nvSpPr>
          <p:cNvPr id="96" name="Rounded Rectangle 95">
            <a:extLst>
              <a:ext uri="{FF2B5EF4-FFF2-40B4-BE49-F238E27FC236}">
                <a16:creationId xmlns:a16="http://schemas.microsoft.com/office/drawing/2014/main" id="{F829C1FB-C404-6B4E-A554-676C5BCCBAA7}"/>
              </a:ext>
            </a:extLst>
          </p:cNvPr>
          <p:cNvSpPr/>
          <p:nvPr/>
        </p:nvSpPr>
        <p:spPr>
          <a:xfrm>
            <a:off x="4036530"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4263</a:t>
            </a:r>
          </a:p>
        </p:txBody>
      </p:sp>
      <p:sp>
        <p:nvSpPr>
          <p:cNvPr id="97" name="Rounded Rectangle 96">
            <a:extLst>
              <a:ext uri="{FF2B5EF4-FFF2-40B4-BE49-F238E27FC236}">
                <a16:creationId xmlns:a16="http://schemas.microsoft.com/office/drawing/2014/main" id="{011BE847-8EB9-1242-8A12-5607C9611228}"/>
              </a:ext>
            </a:extLst>
          </p:cNvPr>
          <p:cNvSpPr/>
          <p:nvPr/>
        </p:nvSpPr>
        <p:spPr>
          <a:xfrm>
            <a:off x="4279931"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4264</a:t>
            </a:r>
          </a:p>
        </p:txBody>
      </p:sp>
      <p:sp>
        <p:nvSpPr>
          <p:cNvPr id="98" name="Rounded Rectangle 97">
            <a:extLst>
              <a:ext uri="{FF2B5EF4-FFF2-40B4-BE49-F238E27FC236}">
                <a16:creationId xmlns:a16="http://schemas.microsoft.com/office/drawing/2014/main" id="{0E8EAE46-309B-3545-AC0A-E86B7567EF20}"/>
              </a:ext>
            </a:extLst>
          </p:cNvPr>
          <p:cNvSpPr/>
          <p:nvPr/>
        </p:nvSpPr>
        <p:spPr>
          <a:xfrm>
            <a:off x="4523695"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4265</a:t>
            </a:r>
          </a:p>
        </p:txBody>
      </p:sp>
      <p:sp>
        <p:nvSpPr>
          <p:cNvPr id="99" name="Rounded Rectangle 98">
            <a:extLst>
              <a:ext uri="{FF2B5EF4-FFF2-40B4-BE49-F238E27FC236}">
                <a16:creationId xmlns:a16="http://schemas.microsoft.com/office/drawing/2014/main" id="{5B5EADEC-04D9-EB45-9E18-8616CBEA5D29}"/>
              </a:ext>
            </a:extLst>
          </p:cNvPr>
          <p:cNvSpPr/>
          <p:nvPr/>
        </p:nvSpPr>
        <p:spPr>
          <a:xfrm>
            <a:off x="4775763"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4266</a:t>
            </a:r>
          </a:p>
        </p:txBody>
      </p:sp>
      <p:sp>
        <p:nvSpPr>
          <p:cNvPr id="100" name="Rounded Rectangle 99">
            <a:extLst>
              <a:ext uri="{FF2B5EF4-FFF2-40B4-BE49-F238E27FC236}">
                <a16:creationId xmlns:a16="http://schemas.microsoft.com/office/drawing/2014/main" id="{B93F4DCA-5A18-004F-9708-FFEB32FF2ADF}"/>
              </a:ext>
            </a:extLst>
          </p:cNvPr>
          <p:cNvSpPr/>
          <p:nvPr/>
        </p:nvSpPr>
        <p:spPr>
          <a:xfrm>
            <a:off x="5019457"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4267</a:t>
            </a:r>
          </a:p>
        </p:txBody>
      </p:sp>
      <p:sp>
        <p:nvSpPr>
          <p:cNvPr id="101" name="Rounded Rectangle 100">
            <a:extLst>
              <a:ext uri="{FF2B5EF4-FFF2-40B4-BE49-F238E27FC236}">
                <a16:creationId xmlns:a16="http://schemas.microsoft.com/office/drawing/2014/main" id="{2988E4A5-8A35-344A-8025-4C211469654F}"/>
              </a:ext>
            </a:extLst>
          </p:cNvPr>
          <p:cNvSpPr/>
          <p:nvPr/>
        </p:nvSpPr>
        <p:spPr>
          <a:xfrm>
            <a:off x="5272844" y="3293554"/>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4268</a:t>
            </a:r>
          </a:p>
        </p:txBody>
      </p:sp>
      <p:sp>
        <p:nvSpPr>
          <p:cNvPr id="102" name="Rounded Rectangle 101">
            <a:extLst>
              <a:ext uri="{FF2B5EF4-FFF2-40B4-BE49-F238E27FC236}">
                <a16:creationId xmlns:a16="http://schemas.microsoft.com/office/drawing/2014/main" id="{B6840A7D-5CF3-F941-8B8D-3C1532BC21E5}"/>
              </a:ext>
            </a:extLst>
          </p:cNvPr>
          <p:cNvSpPr/>
          <p:nvPr/>
        </p:nvSpPr>
        <p:spPr>
          <a:xfrm>
            <a:off x="4001904" y="2996425"/>
            <a:ext cx="56820" cy="1825888"/>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Nanum Pen Script" panose="03040600000000000000" pitchFamily="66" charset="-127"/>
              <a:ea typeface="Nanum Pen Script" panose="03040600000000000000" pitchFamily="66" charset="-127"/>
            </a:endParaRPr>
          </a:p>
        </p:txBody>
      </p:sp>
      <p:cxnSp>
        <p:nvCxnSpPr>
          <p:cNvPr id="103" name="Straight Connector 102">
            <a:extLst>
              <a:ext uri="{FF2B5EF4-FFF2-40B4-BE49-F238E27FC236}">
                <a16:creationId xmlns:a16="http://schemas.microsoft.com/office/drawing/2014/main" id="{24318351-D9AE-DB41-9C2A-97DC7AB27B39}"/>
              </a:ext>
            </a:extLst>
          </p:cNvPr>
          <p:cNvCxnSpPr>
            <a:cxnSpLocks/>
          </p:cNvCxnSpPr>
          <p:nvPr/>
        </p:nvCxnSpPr>
        <p:spPr>
          <a:xfrm>
            <a:off x="4036530" y="3203825"/>
            <a:ext cx="2949998" cy="0"/>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3552A9-5C98-8344-ACEA-D114ACFCC6A4}"/>
              </a:ext>
            </a:extLst>
          </p:cNvPr>
          <p:cNvCxnSpPr>
            <a:cxnSpLocks/>
          </p:cNvCxnSpPr>
          <p:nvPr/>
        </p:nvCxnSpPr>
        <p:spPr>
          <a:xfrm>
            <a:off x="4058724" y="4681591"/>
            <a:ext cx="2233641" cy="0"/>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Google Shape;61;p12">
            <a:extLst>
              <a:ext uri="{FF2B5EF4-FFF2-40B4-BE49-F238E27FC236}">
                <a16:creationId xmlns:a16="http://schemas.microsoft.com/office/drawing/2014/main" id="{03F502FA-0379-DE42-B1EC-CBD5541AF798}"/>
              </a:ext>
            </a:extLst>
          </p:cNvPr>
          <p:cNvSpPr txBox="1">
            <a:spLocks/>
          </p:cNvSpPr>
          <p:nvPr/>
        </p:nvSpPr>
        <p:spPr>
          <a:xfrm>
            <a:off x="5506843" y="2892416"/>
            <a:ext cx="1314329"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Committed offset</a:t>
            </a:r>
          </a:p>
        </p:txBody>
      </p:sp>
    </p:spTree>
    <p:extLst>
      <p:ext uri="{BB962C8B-B14F-4D97-AF65-F5344CB8AC3E}">
        <p14:creationId xmlns:p14="http://schemas.microsoft.com/office/powerpoint/2010/main" val="263242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Zookeeper</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4" y="1097214"/>
            <a:ext cx="1707459"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err="1">
                <a:solidFill>
                  <a:srgbClr val="C5277F"/>
                </a:solidFill>
              </a:rPr>
              <a:t>Zookeper</a:t>
            </a:r>
            <a:endParaRPr lang="en-US" sz="1400" dirty="0">
              <a:solidFill>
                <a:srgbClr val="C5277F"/>
              </a:solidFill>
            </a:endParaRPr>
          </a:p>
        </p:txBody>
      </p:sp>
      <p:sp>
        <p:nvSpPr>
          <p:cNvPr id="23" name="Rectangle 22">
            <a:extLst>
              <a:ext uri="{FF2B5EF4-FFF2-40B4-BE49-F238E27FC236}">
                <a16:creationId xmlns:a16="http://schemas.microsoft.com/office/drawing/2014/main" id="{EA3E9382-73FE-894B-A0E3-C092C31AC5FF}"/>
              </a:ext>
            </a:extLst>
          </p:cNvPr>
          <p:cNvSpPr/>
          <p:nvPr/>
        </p:nvSpPr>
        <p:spPr>
          <a:xfrm>
            <a:off x="404805" y="1352618"/>
            <a:ext cx="11276911" cy="1659085"/>
          </a:xfrm>
          <a:prstGeom prst="rect">
            <a:avLst/>
          </a:prstGeom>
          <a:noFill/>
        </p:spPr>
        <p:txBody>
          <a:bodyPr wrap="square" tIns="90000" bIns="90000" rtlCol="0" anchor="t">
            <a:spAutoFit/>
          </a:bodyPr>
          <a:lstStyle/>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 manager brokers (Keeps a list of them)</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 help in performing leader election for partition</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 send notification to Kafka in case of change (new topic, broker comes up delete topics, etc.)</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 can’t work without Zookeeper</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 by design operates with an odd number of server (3,5,7)</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 has a leader (handle writes) the rest of the server are followers (handle reads)</a:t>
            </a:r>
          </a:p>
        </p:txBody>
      </p:sp>
    </p:spTree>
    <p:extLst>
      <p:ext uri="{BB962C8B-B14F-4D97-AF65-F5344CB8AC3E}">
        <p14:creationId xmlns:p14="http://schemas.microsoft.com/office/powerpoint/2010/main" val="938866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High-level API</a:t>
            </a:r>
          </a:p>
        </p:txBody>
      </p:sp>
      <p:pic>
        <p:nvPicPr>
          <p:cNvPr id="3" name="Picture 2">
            <a:extLst>
              <a:ext uri="{FF2B5EF4-FFF2-40B4-BE49-F238E27FC236}">
                <a16:creationId xmlns:a16="http://schemas.microsoft.com/office/drawing/2014/main" id="{E030C22A-6DB5-6E4D-BFBC-998CE65A2838}"/>
              </a:ext>
            </a:extLst>
          </p:cNvPr>
          <p:cNvPicPr>
            <a:picLocks noChangeAspect="1"/>
          </p:cNvPicPr>
          <p:nvPr/>
        </p:nvPicPr>
        <p:blipFill>
          <a:blip r:embed="rId2"/>
          <a:stretch>
            <a:fillRect/>
          </a:stretch>
        </p:blipFill>
        <p:spPr>
          <a:xfrm>
            <a:off x="4621216" y="2214402"/>
            <a:ext cx="5939716" cy="2429196"/>
          </a:xfrm>
          <a:prstGeom prst="rect">
            <a:avLst/>
          </a:prstGeom>
        </p:spPr>
      </p:pic>
      <p:cxnSp>
        <p:nvCxnSpPr>
          <p:cNvPr id="6" name="Straight Connector 5">
            <a:extLst>
              <a:ext uri="{FF2B5EF4-FFF2-40B4-BE49-F238E27FC236}">
                <a16:creationId xmlns:a16="http://schemas.microsoft.com/office/drawing/2014/main" id="{6E57351E-C5A4-4348-A462-3CEB3D6DC676}"/>
              </a:ext>
            </a:extLst>
          </p:cNvPr>
          <p:cNvCxnSpPr>
            <a:cxnSpLocks/>
          </p:cNvCxnSpPr>
          <p:nvPr/>
        </p:nvCxnSpPr>
        <p:spPr>
          <a:xfrm flipH="1" flipV="1">
            <a:off x="4387341" y="3215498"/>
            <a:ext cx="285246" cy="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8BF81C-3FBD-7E4F-BC40-032693279D0B}"/>
              </a:ext>
            </a:extLst>
          </p:cNvPr>
          <p:cNvCxnSpPr>
            <a:cxnSpLocks/>
            <a:stCxn id="8" idx="2"/>
          </p:cNvCxnSpPr>
          <p:nvPr/>
        </p:nvCxnSpPr>
        <p:spPr>
          <a:xfrm flipH="1">
            <a:off x="4387341" y="1762077"/>
            <a:ext cx="749496" cy="145342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90E309-9AFC-DC49-8E4D-B00197DEB699}"/>
              </a:ext>
            </a:extLst>
          </p:cNvPr>
          <p:cNvSpPr txBox="1"/>
          <p:nvPr/>
        </p:nvSpPr>
        <p:spPr>
          <a:xfrm>
            <a:off x="3851949" y="1210987"/>
            <a:ext cx="2569775" cy="551090"/>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createMessageStreams</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method creates a list of massage streams for each topic.</a:t>
            </a:r>
          </a:p>
        </p:txBody>
      </p:sp>
      <p:sp>
        <p:nvSpPr>
          <p:cNvPr id="4" name="Left Brace 3">
            <a:extLst>
              <a:ext uri="{FF2B5EF4-FFF2-40B4-BE49-F238E27FC236}">
                <a16:creationId xmlns:a16="http://schemas.microsoft.com/office/drawing/2014/main" id="{6C15B34F-E757-E743-B3EE-2EBB2482B46E}"/>
              </a:ext>
            </a:extLst>
          </p:cNvPr>
          <p:cNvSpPr/>
          <p:nvPr/>
        </p:nvSpPr>
        <p:spPr>
          <a:xfrm>
            <a:off x="4723957" y="3102475"/>
            <a:ext cx="143838" cy="24658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309A447-BCE3-694D-BEC2-F93D9B06FEF9}"/>
              </a:ext>
            </a:extLst>
          </p:cNvPr>
          <p:cNvCxnSpPr>
            <a:cxnSpLocks/>
          </p:cNvCxnSpPr>
          <p:nvPr/>
        </p:nvCxnSpPr>
        <p:spPr>
          <a:xfrm flipV="1">
            <a:off x="8145252" y="1987197"/>
            <a:ext cx="215757" cy="81732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1663A4-B110-2E43-B1B3-EFE1182B7147}"/>
              </a:ext>
            </a:extLst>
          </p:cNvPr>
          <p:cNvCxnSpPr>
            <a:cxnSpLocks/>
            <a:stCxn id="25" idx="2"/>
          </p:cNvCxnSpPr>
          <p:nvPr/>
        </p:nvCxnSpPr>
        <p:spPr>
          <a:xfrm>
            <a:off x="8145252" y="1801131"/>
            <a:ext cx="213858" cy="18606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BB55E2-526E-7D46-AA45-3378D65317F0}"/>
              </a:ext>
            </a:extLst>
          </p:cNvPr>
          <p:cNvSpPr txBox="1"/>
          <p:nvPr/>
        </p:nvSpPr>
        <p:spPr>
          <a:xfrm>
            <a:off x="7184000" y="1250041"/>
            <a:ext cx="1922503" cy="551090"/>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the main interface for Java-based consumers.</a:t>
            </a:r>
          </a:p>
        </p:txBody>
      </p:sp>
      <p:sp>
        <p:nvSpPr>
          <p:cNvPr id="26" name="Left Brace 25">
            <a:extLst>
              <a:ext uri="{FF2B5EF4-FFF2-40B4-BE49-F238E27FC236}">
                <a16:creationId xmlns:a16="http://schemas.microsoft.com/office/drawing/2014/main" id="{AC4A9A95-E7FA-7F49-A1D3-65873BE64E16}"/>
              </a:ext>
            </a:extLst>
          </p:cNvPr>
          <p:cNvSpPr/>
          <p:nvPr/>
        </p:nvSpPr>
        <p:spPr>
          <a:xfrm rot="10800000">
            <a:off x="9865075" y="3287412"/>
            <a:ext cx="143837" cy="34138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D9243ECE-83CA-734F-A0CA-4AFC7ABA56CC}"/>
              </a:ext>
            </a:extLst>
          </p:cNvPr>
          <p:cNvCxnSpPr>
            <a:cxnSpLocks/>
          </p:cNvCxnSpPr>
          <p:nvPr/>
        </p:nvCxnSpPr>
        <p:spPr>
          <a:xfrm flipH="1">
            <a:off x="8819738" y="3628820"/>
            <a:ext cx="983695" cy="0"/>
          </a:xfrm>
          <a:prstGeom prst="line">
            <a:avLst/>
          </a:prstGeom>
          <a:ln w="12700">
            <a:solidFill>
              <a:srgbClr val="FF0000">
                <a:alpha val="50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C46904-1C5F-1141-A8A5-699CCF03D4AD}"/>
              </a:ext>
            </a:extLst>
          </p:cNvPr>
          <p:cNvCxnSpPr>
            <a:cxnSpLocks/>
          </p:cNvCxnSpPr>
          <p:nvPr/>
        </p:nvCxnSpPr>
        <p:spPr>
          <a:xfrm flipH="1">
            <a:off x="9550185" y="3287412"/>
            <a:ext cx="253248" cy="0"/>
          </a:xfrm>
          <a:prstGeom prst="line">
            <a:avLst/>
          </a:prstGeom>
          <a:ln w="12700">
            <a:solidFill>
              <a:srgbClr val="FF0000">
                <a:alpha val="50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99635E-CF0E-1E4E-A96E-43CB20544842}"/>
              </a:ext>
            </a:extLst>
          </p:cNvPr>
          <p:cNvCxnSpPr>
            <a:cxnSpLocks/>
          </p:cNvCxnSpPr>
          <p:nvPr/>
        </p:nvCxnSpPr>
        <p:spPr>
          <a:xfrm>
            <a:off x="10070556" y="3488939"/>
            <a:ext cx="215739"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699FA6-07E6-074B-9100-F00010FC6EF1}"/>
              </a:ext>
            </a:extLst>
          </p:cNvPr>
          <p:cNvCxnSpPr>
            <a:cxnSpLocks/>
            <a:stCxn id="41" idx="2"/>
          </p:cNvCxnSpPr>
          <p:nvPr/>
        </p:nvCxnSpPr>
        <p:spPr>
          <a:xfrm flipH="1">
            <a:off x="10286295" y="2032673"/>
            <a:ext cx="577072" cy="145626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D003B31-A8E1-D540-AEC9-C4FB34DE545B}"/>
              </a:ext>
            </a:extLst>
          </p:cNvPr>
          <p:cNvSpPr txBox="1"/>
          <p:nvPr/>
        </p:nvSpPr>
        <p:spPr>
          <a:xfrm>
            <a:off x="9803433" y="1112251"/>
            <a:ext cx="2119867" cy="920422"/>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a:t>
            </a:r>
            <a:r>
              <a:rPr lang="en-US" sz="12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createMassageStremsByFilter</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method creates a lists of mages streams for all topics that match given filter.</a:t>
            </a:r>
          </a:p>
        </p:txBody>
      </p:sp>
      <p:cxnSp>
        <p:nvCxnSpPr>
          <p:cNvPr id="42" name="Straight Connector 41">
            <a:extLst>
              <a:ext uri="{FF2B5EF4-FFF2-40B4-BE49-F238E27FC236}">
                <a16:creationId xmlns:a16="http://schemas.microsoft.com/office/drawing/2014/main" id="{6AD82251-1E06-AE4F-A209-EF90B6762B30}"/>
              </a:ext>
            </a:extLst>
          </p:cNvPr>
          <p:cNvCxnSpPr>
            <a:cxnSpLocks/>
          </p:cNvCxnSpPr>
          <p:nvPr/>
        </p:nvCxnSpPr>
        <p:spPr>
          <a:xfrm>
            <a:off x="6223985" y="3955229"/>
            <a:ext cx="1551398" cy="110540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347DDC-A0DE-464B-A860-F305603D5B25}"/>
              </a:ext>
            </a:extLst>
          </p:cNvPr>
          <p:cNvCxnSpPr>
            <a:cxnSpLocks/>
          </p:cNvCxnSpPr>
          <p:nvPr/>
        </p:nvCxnSpPr>
        <p:spPr>
          <a:xfrm flipH="1">
            <a:off x="7775383" y="5055501"/>
            <a:ext cx="583726" cy="513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8408C9-EFDA-6A41-BAD7-37E538935688}"/>
              </a:ext>
            </a:extLst>
          </p:cNvPr>
          <p:cNvSpPr txBox="1"/>
          <p:nvPr/>
        </p:nvSpPr>
        <p:spPr>
          <a:xfrm>
            <a:off x="8359109" y="4683368"/>
            <a:ext cx="2119867"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Commit the offsets of all broker partition connected by this connector.</a:t>
            </a:r>
          </a:p>
        </p:txBody>
      </p:sp>
      <p:cxnSp>
        <p:nvCxnSpPr>
          <p:cNvPr id="50" name="Straight Connector 49">
            <a:extLst>
              <a:ext uri="{FF2B5EF4-FFF2-40B4-BE49-F238E27FC236}">
                <a16:creationId xmlns:a16="http://schemas.microsoft.com/office/drawing/2014/main" id="{7166761E-0D9E-1840-9031-6CC855515520}"/>
              </a:ext>
            </a:extLst>
          </p:cNvPr>
          <p:cNvCxnSpPr>
            <a:cxnSpLocks/>
          </p:cNvCxnSpPr>
          <p:nvPr/>
        </p:nvCxnSpPr>
        <p:spPr>
          <a:xfrm flipH="1">
            <a:off x="5783230" y="4125596"/>
            <a:ext cx="10273" cy="157067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D29C0A-3EE2-684F-93A3-D10F2CD6E951}"/>
              </a:ext>
            </a:extLst>
          </p:cNvPr>
          <p:cNvCxnSpPr>
            <a:cxnSpLocks/>
            <a:stCxn id="55" idx="1"/>
          </p:cNvCxnSpPr>
          <p:nvPr/>
        </p:nvCxnSpPr>
        <p:spPr>
          <a:xfrm flipH="1" flipV="1">
            <a:off x="5783231" y="5700950"/>
            <a:ext cx="347826" cy="26527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E7B19B-50D2-8544-B04D-0B783DB8FE69}"/>
              </a:ext>
            </a:extLst>
          </p:cNvPr>
          <p:cNvSpPr txBox="1"/>
          <p:nvPr/>
        </p:nvSpPr>
        <p:spPr>
          <a:xfrm>
            <a:off x="6131057" y="5690675"/>
            <a:ext cx="2119867" cy="551090"/>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Shut down the connection of connector with Zookeeper</a:t>
            </a:r>
          </a:p>
        </p:txBody>
      </p:sp>
      <p:sp>
        <p:nvSpPr>
          <p:cNvPr id="29" name="TextBox 28">
            <a:extLst>
              <a:ext uri="{FF2B5EF4-FFF2-40B4-BE49-F238E27FC236}">
                <a16:creationId xmlns:a16="http://schemas.microsoft.com/office/drawing/2014/main" id="{37520629-F8FF-7247-8423-D3FE31432661}"/>
              </a:ext>
            </a:extLst>
          </p:cNvPr>
          <p:cNvSpPr txBox="1"/>
          <p:nvPr/>
        </p:nvSpPr>
        <p:spPr>
          <a:xfrm>
            <a:off x="347495" y="2834512"/>
            <a:ext cx="3886200" cy="1105088"/>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ConsumerConnector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Kafka provides the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ConsumerConnector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interface</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(interface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ConsumerConnector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that is further implemented by the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ZookeeperConsumerConnector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class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kafka.javaapi.consumer.ZookeeperConsumerConnector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This class is responsible for all the interaction a consumer has with </a:t>
            </a:r>
            <a:r>
              <a:rPr lang="en-US" sz="12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spTree>
    <p:extLst>
      <p:ext uri="{BB962C8B-B14F-4D97-AF65-F5344CB8AC3E}">
        <p14:creationId xmlns:p14="http://schemas.microsoft.com/office/powerpoint/2010/main" val="2900491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High-level API</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404806" y="1090789"/>
            <a:ext cx="2595248"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Defining properties</a:t>
            </a:r>
            <a:endParaRPr lang="es-ES_tradnl" sz="1400" dirty="0">
              <a:solidFill>
                <a:srgbClr val="C5277F"/>
              </a:solidFill>
            </a:endParaRPr>
          </a:p>
        </p:txBody>
      </p:sp>
      <p:sp>
        <p:nvSpPr>
          <p:cNvPr id="6" name="Rectangle 5">
            <a:extLst>
              <a:ext uri="{FF2B5EF4-FFF2-40B4-BE49-F238E27FC236}">
                <a16:creationId xmlns:a16="http://schemas.microsoft.com/office/drawing/2014/main" id="{D7296D0E-604A-E042-845D-1C53BB0CBBBA}"/>
              </a:ext>
            </a:extLst>
          </p:cNvPr>
          <p:cNvSpPr/>
          <p:nvPr/>
        </p:nvSpPr>
        <p:spPr>
          <a:xfrm>
            <a:off x="404806" y="1374818"/>
            <a:ext cx="6170656" cy="1105088"/>
          </a:xfrm>
          <a:prstGeom prst="rect">
            <a:avLst/>
          </a:prstGeom>
          <a:solidFill>
            <a:schemeClr val="bg1"/>
          </a:solid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class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KafkaStream</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[K,V](private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queue: </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BlockingQueue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FetchedDataChunk</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consumerTimeoutMs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Int,</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keyDecoder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Decoder[K],</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valueDecoder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Decoder[V],</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clientId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a:t>
            </a:r>
          </a:p>
        </p:txBody>
      </p:sp>
      <p:sp>
        <p:nvSpPr>
          <p:cNvPr id="23" name="Google Shape;61;p12">
            <a:extLst>
              <a:ext uri="{FF2B5EF4-FFF2-40B4-BE49-F238E27FC236}">
                <a16:creationId xmlns:a16="http://schemas.microsoft.com/office/drawing/2014/main" id="{68EDE768-1986-C247-88B3-6510DB16FBCF}"/>
              </a:ext>
            </a:extLst>
          </p:cNvPr>
          <p:cNvSpPr txBox="1">
            <a:spLocks/>
          </p:cNvSpPr>
          <p:nvPr/>
        </p:nvSpPr>
        <p:spPr>
          <a:xfrm>
            <a:off x="404806" y="2700960"/>
            <a:ext cx="2595248"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The low-level consumer API</a:t>
            </a:r>
            <a:endParaRPr lang="es-ES_tradnl" sz="1400" dirty="0">
              <a:solidFill>
                <a:srgbClr val="C5277F"/>
              </a:solidFill>
            </a:endParaRPr>
          </a:p>
        </p:txBody>
      </p:sp>
      <p:sp>
        <p:nvSpPr>
          <p:cNvPr id="28" name="TextBox 27">
            <a:extLst>
              <a:ext uri="{FF2B5EF4-FFF2-40B4-BE49-F238E27FC236}">
                <a16:creationId xmlns:a16="http://schemas.microsoft.com/office/drawing/2014/main" id="{AEF5D701-2D87-C942-962F-E840771C3DD9}"/>
              </a:ext>
            </a:extLst>
          </p:cNvPr>
          <p:cNvSpPr txBox="1"/>
          <p:nvPr/>
        </p:nvSpPr>
        <p:spPr>
          <a:xfrm>
            <a:off x="7512691" y="707259"/>
            <a:ext cx="3886200" cy="1105088"/>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KafkaStream</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Objects of the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kafka.consumer.KafkaStream</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class are returned by the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createMessageStreams</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call from the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ConsumerConnector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implementation. This list of the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KafkaStream</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objects is returned for each topic, which can further create an iterator over messages in the stream.</a:t>
            </a:r>
          </a:p>
        </p:txBody>
      </p:sp>
      <p:cxnSp>
        <p:nvCxnSpPr>
          <p:cNvPr id="33" name="Straight Connector 32">
            <a:extLst>
              <a:ext uri="{FF2B5EF4-FFF2-40B4-BE49-F238E27FC236}">
                <a16:creationId xmlns:a16="http://schemas.microsoft.com/office/drawing/2014/main" id="{45ADB9B9-9C23-B14B-B8B7-984E28B8AEB2}"/>
              </a:ext>
            </a:extLst>
          </p:cNvPr>
          <p:cNvCxnSpPr>
            <a:cxnSpLocks/>
          </p:cNvCxnSpPr>
          <p:nvPr/>
        </p:nvCxnSpPr>
        <p:spPr>
          <a:xfrm flipV="1">
            <a:off x="1407560" y="1398566"/>
            <a:ext cx="616074" cy="12156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78603E-DF4F-5241-AADC-75928F8D0B17}"/>
              </a:ext>
            </a:extLst>
          </p:cNvPr>
          <p:cNvCxnSpPr>
            <a:cxnSpLocks/>
          </p:cNvCxnSpPr>
          <p:nvPr/>
        </p:nvCxnSpPr>
        <p:spPr>
          <a:xfrm flipH="1">
            <a:off x="2023634" y="868680"/>
            <a:ext cx="5489057" cy="52736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1BB1525-E22B-A549-A329-AA1178344E67}"/>
              </a:ext>
            </a:extLst>
          </p:cNvPr>
          <p:cNvSpPr txBox="1"/>
          <p:nvPr/>
        </p:nvSpPr>
        <p:spPr>
          <a:xfrm>
            <a:off x="7512691" y="1904789"/>
            <a:ext cx="3886200" cy="551090"/>
          </a:xfrm>
          <a:prstGeom prst="rect">
            <a:avLst/>
          </a:prstGeom>
          <a:noFill/>
        </p:spPr>
        <p:txBody>
          <a:bodyPr wrap="square" tIns="90000" bIns="90000" rtlCol="0" anchor="t">
            <a:spAutoFit/>
          </a:bodyPr>
          <a:lstStyle>
            <a:defPPr>
              <a:defRPr lang="en-US"/>
            </a:defPPr>
            <a:lvl1pPr algn="just">
              <a:defRPr sz="120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dirty="0">
                <a:solidFill>
                  <a:schemeClr val="bg1">
                    <a:lumMod val="50000"/>
                  </a:schemeClr>
                </a:solidFill>
              </a:rPr>
              <a:t>The parameters </a:t>
            </a:r>
            <a:r>
              <a:rPr lang="en-US" dirty="0">
                <a:solidFill>
                  <a:srgbClr val="EE4328"/>
                </a:solidFill>
              </a:rPr>
              <a:t>K</a:t>
            </a:r>
            <a:r>
              <a:rPr lang="en-US" dirty="0">
                <a:solidFill>
                  <a:schemeClr val="bg1">
                    <a:lumMod val="50000"/>
                  </a:schemeClr>
                </a:solidFill>
              </a:rPr>
              <a:t> and </a:t>
            </a:r>
            <a:r>
              <a:rPr lang="en-US" dirty="0">
                <a:solidFill>
                  <a:srgbClr val="EE4328"/>
                </a:solidFill>
              </a:rPr>
              <a:t>V</a:t>
            </a:r>
            <a:r>
              <a:rPr lang="en-US" dirty="0">
                <a:solidFill>
                  <a:schemeClr val="bg1">
                    <a:lumMod val="50000"/>
                  </a:schemeClr>
                </a:solidFill>
              </a:rPr>
              <a:t> specify the type for the partition key and message value, respectively</a:t>
            </a:r>
          </a:p>
        </p:txBody>
      </p:sp>
      <p:sp>
        <p:nvSpPr>
          <p:cNvPr id="84" name="TextBox 83">
            <a:extLst>
              <a:ext uri="{FF2B5EF4-FFF2-40B4-BE49-F238E27FC236}">
                <a16:creationId xmlns:a16="http://schemas.microsoft.com/office/drawing/2014/main" id="{CF2723BF-2020-474D-9BA8-EA7C660A095A}"/>
              </a:ext>
            </a:extLst>
          </p:cNvPr>
          <p:cNvSpPr txBox="1"/>
          <p:nvPr/>
        </p:nvSpPr>
        <p:spPr>
          <a:xfrm>
            <a:off x="523982" y="3183493"/>
            <a:ext cx="10874909" cy="2767081"/>
          </a:xfrm>
          <a:prstGeom prst="rect">
            <a:avLst/>
          </a:prstGeom>
          <a:noFill/>
        </p:spPr>
        <p:txBody>
          <a:bodyPr wrap="square" tIns="90000" bIns="90000" rtlCol="0" anchor="t">
            <a:spAutoFit/>
          </a:bodyPr>
          <a:lstStyle/>
          <a:p>
            <a:pPr algn="just"/>
            <a:r>
              <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high-level API does not allow consumers to control interactions with brokers. Also known as "simple consumer API", the low-level consumer API is stateless and provides fine grained control over the communication between Kafka broker and the consumer. It allows consumers to set the message offset with every request raised to the broker and maintains the metadata at the consumer's end. This API can be used by both online as well as offline consumers such as Hadoop. These types of consumers can also perform multiple reads for the same message or manage transactions to ensure the message is consumed only once.</a:t>
            </a:r>
          </a:p>
          <a:p>
            <a:pPr algn="just"/>
            <a:endPar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just"/>
            <a:r>
              <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Compared to the high-level consumer API, developers need to put in extra effort to gain low-level control within consumers by keeping track of offsets, figuring out the lead broker for the topic and partition, handling lead broker changes, and so on.</a:t>
            </a:r>
          </a:p>
          <a:p>
            <a:pPr algn="just"/>
            <a:endPar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just"/>
            <a:r>
              <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 the low-level consumer API, consumers first query the live broker to find out the details about the lead broker. Information about the live broker can be passed on to the consumers either using a properties file or from the command line. The </a:t>
            </a:r>
            <a:r>
              <a:rPr lang="en-US" sz="14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topicsMetadata</a:t>
            </a:r>
            <a:r>
              <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method of the </a:t>
            </a:r>
            <a:r>
              <a:rPr lang="en-US" sz="14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kafka.javaapi.TopicMetadataResponse</a:t>
            </a:r>
            <a:r>
              <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class is used to find out metadata about the topic of interest from the lead broker. For message partition reading, the </a:t>
            </a:r>
            <a:r>
              <a:rPr lang="en-US" sz="14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kafka.api.OffsetRequest</a:t>
            </a:r>
            <a:r>
              <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class defines two constants: </a:t>
            </a:r>
            <a:r>
              <a:rPr lang="en-US" sz="14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EarliestTime</a:t>
            </a:r>
            <a:r>
              <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and </a:t>
            </a:r>
            <a:r>
              <a:rPr lang="en-US" sz="14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LatestTime</a:t>
            </a:r>
            <a:r>
              <a:rPr lang="en-US" sz="14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to find the beginning of the data in the logs and the new messages stream. These constants also help consumers to track which messages are already read.</a:t>
            </a:r>
          </a:p>
        </p:txBody>
      </p:sp>
      <p:cxnSp>
        <p:nvCxnSpPr>
          <p:cNvPr id="25" name="Straight Connector 24">
            <a:extLst>
              <a:ext uri="{FF2B5EF4-FFF2-40B4-BE49-F238E27FC236}">
                <a16:creationId xmlns:a16="http://schemas.microsoft.com/office/drawing/2014/main" id="{5627AAC5-1BDB-C24F-A86E-67ECA043913D}"/>
              </a:ext>
            </a:extLst>
          </p:cNvPr>
          <p:cNvCxnSpPr>
            <a:cxnSpLocks/>
            <a:stCxn id="81" idx="1"/>
          </p:cNvCxnSpPr>
          <p:nvPr/>
        </p:nvCxnSpPr>
        <p:spPr>
          <a:xfrm flipH="1" flipV="1">
            <a:off x="2023634" y="1565927"/>
            <a:ext cx="5489057" cy="614407"/>
          </a:xfrm>
          <a:prstGeom prst="line">
            <a:avLst/>
          </a:prstGeom>
          <a:ln w="12700">
            <a:solidFill>
              <a:srgbClr val="FF0000">
                <a:alpha val="27000"/>
              </a:srgb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700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9DD1-2601-9642-B025-70D76A8B870F}"/>
              </a:ext>
            </a:extLst>
          </p:cNvPr>
          <p:cNvPicPr>
            <a:picLocks noChangeAspect="1"/>
          </p:cNvPicPr>
          <p:nvPr/>
        </p:nvPicPr>
        <p:blipFill>
          <a:blip r:embed="rId2"/>
          <a:stretch>
            <a:fillRect/>
          </a:stretch>
        </p:blipFill>
        <p:spPr>
          <a:xfrm>
            <a:off x="3261022" y="2186532"/>
            <a:ext cx="4846797" cy="2308209"/>
          </a:xfrm>
          <a:prstGeom prst="rect">
            <a:avLst/>
          </a:prstGeom>
        </p:spPr>
      </p:pic>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Low-level API</a:t>
            </a:r>
          </a:p>
        </p:txBody>
      </p:sp>
      <p:cxnSp>
        <p:nvCxnSpPr>
          <p:cNvPr id="6" name="Straight Connector 5">
            <a:extLst>
              <a:ext uri="{FF2B5EF4-FFF2-40B4-BE49-F238E27FC236}">
                <a16:creationId xmlns:a16="http://schemas.microsoft.com/office/drawing/2014/main" id="{6E57351E-C5A4-4348-A462-3CEB3D6DC676}"/>
              </a:ext>
            </a:extLst>
          </p:cNvPr>
          <p:cNvCxnSpPr>
            <a:cxnSpLocks/>
          </p:cNvCxnSpPr>
          <p:nvPr/>
        </p:nvCxnSpPr>
        <p:spPr>
          <a:xfrm flipH="1" flipV="1">
            <a:off x="3066743" y="3156909"/>
            <a:ext cx="727616" cy="12815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8BF81C-3FBD-7E4F-BC40-032693279D0B}"/>
              </a:ext>
            </a:extLst>
          </p:cNvPr>
          <p:cNvCxnSpPr>
            <a:cxnSpLocks/>
            <a:stCxn id="8" idx="2"/>
          </p:cNvCxnSpPr>
          <p:nvPr/>
        </p:nvCxnSpPr>
        <p:spPr>
          <a:xfrm>
            <a:off x="3066743" y="2044879"/>
            <a:ext cx="0" cy="111203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90E309-9AFC-DC49-8E4D-B00197DEB699}"/>
              </a:ext>
            </a:extLst>
          </p:cNvPr>
          <p:cNvSpPr txBox="1"/>
          <p:nvPr/>
        </p:nvSpPr>
        <p:spPr>
          <a:xfrm>
            <a:off x="1781855" y="1124457"/>
            <a:ext cx="2569775" cy="920422"/>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method returns the set of messages from topic. Here </a:t>
            </a:r>
            <a:r>
              <a:rPr lang="en-US" sz="12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FetchRequest</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specifies the topic name, topic partition, </a:t>
            </a:r>
            <a:r>
              <a:rPr lang="en-US" sz="12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strating</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byte offset, and maximus byte to be fetched.</a:t>
            </a:r>
          </a:p>
        </p:txBody>
      </p:sp>
      <p:cxnSp>
        <p:nvCxnSpPr>
          <p:cNvPr id="18" name="Straight Connector 17">
            <a:extLst>
              <a:ext uri="{FF2B5EF4-FFF2-40B4-BE49-F238E27FC236}">
                <a16:creationId xmlns:a16="http://schemas.microsoft.com/office/drawing/2014/main" id="{6309A447-BCE3-694D-BEC2-F93D9B06FEF9}"/>
              </a:ext>
            </a:extLst>
          </p:cNvPr>
          <p:cNvCxnSpPr>
            <a:cxnSpLocks/>
          </p:cNvCxnSpPr>
          <p:nvPr/>
        </p:nvCxnSpPr>
        <p:spPr>
          <a:xfrm flipV="1">
            <a:off x="6725159" y="1903226"/>
            <a:ext cx="215757" cy="81732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1663A4-B110-2E43-B1B3-EFE1182B7147}"/>
              </a:ext>
            </a:extLst>
          </p:cNvPr>
          <p:cNvCxnSpPr>
            <a:cxnSpLocks/>
          </p:cNvCxnSpPr>
          <p:nvPr/>
        </p:nvCxnSpPr>
        <p:spPr>
          <a:xfrm flipH="1">
            <a:off x="6939016" y="1627681"/>
            <a:ext cx="433415" cy="27554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BB55E2-526E-7D46-AA45-3378D65317F0}"/>
              </a:ext>
            </a:extLst>
          </p:cNvPr>
          <p:cNvSpPr txBox="1"/>
          <p:nvPr/>
        </p:nvSpPr>
        <p:spPr>
          <a:xfrm>
            <a:off x="7372431" y="1352136"/>
            <a:ext cx="2804842"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class for Kafka massages, accepts lead broker, broker port, connection timeout, buffer size, and client ID.	</a:t>
            </a:r>
          </a:p>
        </p:txBody>
      </p:sp>
      <p:cxnSp>
        <p:nvCxnSpPr>
          <p:cNvPr id="32" name="Straight Connector 31">
            <a:extLst>
              <a:ext uri="{FF2B5EF4-FFF2-40B4-BE49-F238E27FC236}">
                <a16:creationId xmlns:a16="http://schemas.microsoft.com/office/drawing/2014/main" id="{FD99635E-CF0E-1E4E-A96E-43CB20544842}"/>
              </a:ext>
            </a:extLst>
          </p:cNvPr>
          <p:cNvCxnSpPr>
            <a:cxnSpLocks/>
          </p:cNvCxnSpPr>
          <p:nvPr/>
        </p:nvCxnSpPr>
        <p:spPr>
          <a:xfrm>
            <a:off x="5724758" y="3591235"/>
            <a:ext cx="3124200"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699FA6-07E6-074B-9100-F00010FC6EF1}"/>
              </a:ext>
            </a:extLst>
          </p:cNvPr>
          <p:cNvCxnSpPr>
            <a:cxnSpLocks/>
          </p:cNvCxnSpPr>
          <p:nvPr/>
        </p:nvCxnSpPr>
        <p:spPr>
          <a:xfrm flipH="1">
            <a:off x="8848958" y="2884943"/>
            <a:ext cx="363798" cy="70629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D003B31-A8E1-D540-AEC9-C4FB34DE545B}"/>
              </a:ext>
            </a:extLst>
          </p:cNvPr>
          <p:cNvSpPr txBox="1"/>
          <p:nvPr/>
        </p:nvSpPr>
        <p:spPr>
          <a:xfrm>
            <a:off x="9202481" y="2548022"/>
            <a:ext cx="2119867" cy="551090"/>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method returns the list of valid offsets before the given time.</a:t>
            </a:r>
          </a:p>
        </p:txBody>
      </p:sp>
      <p:cxnSp>
        <p:nvCxnSpPr>
          <p:cNvPr id="42" name="Straight Connector 41">
            <a:extLst>
              <a:ext uri="{FF2B5EF4-FFF2-40B4-BE49-F238E27FC236}">
                <a16:creationId xmlns:a16="http://schemas.microsoft.com/office/drawing/2014/main" id="{6AD82251-1E06-AE4F-A209-EF90B6762B30}"/>
              </a:ext>
            </a:extLst>
          </p:cNvPr>
          <p:cNvCxnSpPr>
            <a:cxnSpLocks/>
          </p:cNvCxnSpPr>
          <p:nvPr/>
        </p:nvCxnSpPr>
        <p:spPr>
          <a:xfrm>
            <a:off x="4803892" y="3871258"/>
            <a:ext cx="1551398" cy="110540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347DDC-A0DE-464B-A860-F305603D5B25}"/>
              </a:ext>
            </a:extLst>
          </p:cNvPr>
          <p:cNvCxnSpPr>
            <a:cxnSpLocks/>
          </p:cNvCxnSpPr>
          <p:nvPr/>
        </p:nvCxnSpPr>
        <p:spPr>
          <a:xfrm flipH="1">
            <a:off x="6355290" y="4971530"/>
            <a:ext cx="583726" cy="513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8408C9-EFDA-6A41-BAD7-37E538935688}"/>
              </a:ext>
            </a:extLst>
          </p:cNvPr>
          <p:cNvSpPr txBox="1"/>
          <p:nvPr/>
        </p:nvSpPr>
        <p:spPr>
          <a:xfrm>
            <a:off x="6939016" y="4599397"/>
            <a:ext cx="2119867"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method returns the offsets for a topic passed as </a:t>
            </a:r>
            <a:r>
              <a:rPr lang="en-US" sz="12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OffsetFetchRequest</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cxnSp>
        <p:nvCxnSpPr>
          <p:cNvPr id="50" name="Straight Connector 49">
            <a:extLst>
              <a:ext uri="{FF2B5EF4-FFF2-40B4-BE49-F238E27FC236}">
                <a16:creationId xmlns:a16="http://schemas.microsoft.com/office/drawing/2014/main" id="{7166761E-0D9E-1840-9031-6CC855515520}"/>
              </a:ext>
            </a:extLst>
          </p:cNvPr>
          <p:cNvCxnSpPr>
            <a:cxnSpLocks/>
          </p:cNvCxnSpPr>
          <p:nvPr/>
        </p:nvCxnSpPr>
        <p:spPr>
          <a:xfrm flipH="1">
            <a:off x="4363137" y="4041625"/>
            <a:ext cx="10273" cy="157067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D29C0A-3EE2-684F-93A3-D10F2CD6E951}"/>
              </a:ext>
            </a:extLst>
          </p:cNvPr>
          <p:cNvCxnSpPr>
            <a:cxnSpLocks/>
            <a:stCxn id="55" idx="1"/>
          </p:cNvCxnSpPr>
          <p:nvPr/>
        </p:nvCxnSpPr>
        <p:spPr>
          <a:xfrm flipH="1" flipV="1">
            <a:off x="4363138" y="5616979"/>
            <a:ext cx="347826" cy="26527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E7B19B-50D2-8544-B04D-0B783DB8FE69}"/>
              </a:ext>
            </a:extLst>
          </p:cNvPr>
          <p:cNvSpPr txBox="1"/>
          <p:nvPr/>
        </p:nvSpPr>
        <p:spPr>
          <a:xfrm>
            <a:off x="4710964" y="5606704"/>
            <a:ext cx="2119867" cy="551090"/>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Shut down the connection of connector with Zookeeper</a:t>
            </a:r>
          </a:p>
        </p:txBody>
      </p:sp>
      <p:cxnSp>
        <p:nvCxnSpPr>
          <p:cNvPr id="33" name="Straight Connector 32">
            <a:extLst>
              <a:ext uri="{FF2B5EF4-FFF2-40B4-BE49-F238E27FC236}">
                <a16:creationId xmlns:a16="http://schemas.microsoft.com/office/drawing/2014/main" id="{77FE9DFC-7ABA-514F-8FBF-E57897E2EDB2}"/>
              </a:ext>
            </a:extLst>
          </p:cNvPr>
          <p:cNvCxnSpPr>
            <a:cxnSpLocks/>
          </p:cNvCxnSpPr>
          <p:nvPr/>
        </p:nvCxnSpPr>
        <p:spPr>
          <a:xfrm>
            <a:off x="6068208" y="3735169"/>
            <a:ext cx="2706644" cy="30645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F276294-2D1C-4B40-9A5E-549D51D7DB65}"/>
              </a:ext>
            </a:extLst>
          </p:cNvPr>
          <p:cNvSpPr txBox="1"/>
          <p:nvPr/>
        </p:nvSpPr>
        <p:spPr>
          <a:xfrm>
            <a:off x="9855072" y="3591235"/>
            <a:ext cx="1957220"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method commits the offsets for a topic passed as </a:t>
            </a:r>
            <a:r>
              <a:rPr lang="en-US" sz="12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OffsetCommitRequest</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cxnSp>
        <p:nvCxnSpPr>
          <p:cNvPr id="37" name="Straight Connector 36">
            <a:extLst>
              <a:ext uri="{FF2B5EF4-FFF2-40B4-BE49-F238E27FC236}">
                <a16:creationId xmlns:a16="http://schemas.microsoft.com/office/drawing/2014/main" id="{C21A562A-A41F-9B49-AF86-EFA30A895897}"/>
              </a:ext>
            </a:extLst>
          </p:cNvPr>
          <p:cNvCxnSpPr>
            <a:cxnSpLocks/>
            <a:stCxn id="35" idx="1"/>
          </p:cNvCxnSpPr>
          <p:nvPr/>
        </p:nvCxnSpPr>
        <p:spPr>
          <a:xfrm flipH="1">
            <a:off x="8774854" y="3959113"/>
            <a:ext cx="1080218" cy="8251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342F6FE-87BF-5B4B-B10C-539BFA186815}"/>
              </a:ext>
            </a:extLst>
          </p:cNvPr>
          <p:cNvCxnSpPr>
            <a:cxnSpLocks/>
          </p:cNvCxnSpPr>
          <p:nvPr/>
        </p:nvCxnSpPr>
        <p:spPr>
          <a:xfrm flipH="1">
            <a:off x="2869735" y="3435727"/>
            <a:ext cx="924624"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EA4C3E1-3B79-4245-B800-DB043B7072DD}"/>
              </a:ext>
            </a:extLst>
          </p:cNvPr>
          <p:cNvSpPr txBox="1"/>
          <p:nvPr/>
        </p:nvSpPr>
        <p:spPr>
          <a:xfrm>
            <a:off x="561494" y="4139186"/>
            <a:ext cx="2569775" cy="920422"/>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method returns the set of messages from topic. Here </a:t>
            </a:r>
            <a:r>
              <a:rPr lang="en-US" sz="12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FetchRequest</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specifies the topic name, topic partition, </a:t>
            </a:r>
            <a:r>
              <a:rPr lang="en-US" sz="12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strating</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byte offset, and maximus byte to be fetched.</a:t>
            </a:r>
          </a:p>
        </p:txBody>
      </p:sp>
      <p:cxnSp>
        <p:nvCxnSpPr>
          <p:cNvPr id="62" name="Straight Connector 61">
            <a:extLst>
              <a:ext uri="{FF2B5EF4-FFF2-40B4-BE49-F238E27FC236}">
                <a16:creationId xmlns:a16="http://schemas.microsoft.com/office/drawing/2014/main" id="{090ECC62-3BD4-624C-972E-2D67FAFFF101}"/>
              </a:ext>
            </a:extLst>
          </p:cNvPr>
          <p:cNvCxnSpPr>
            <a:cxnSpLocks/>
            <a:stCxn id="57" idx="0"/>
          </p:cNvCxnSpPr>
          <p:nvPr/>
        </p:nvCxnSpPr>
        <p:spPr>
          <a:xfrm flipV="1">
            <a:off x="1846382" y="3435727"/>
            <a:ext cx="1023351" cy="703459"/>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05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106308339"/>
              </p:ext>
            </p:extLst>
          </p:nvPr>
        </p:nvGraphicFramePr>
        <p:xfrm>
          <a:off x="1938528" y="1553100"/>
          <a:ext cx="9430386" cy="4075927"/>
        </p:xfrm>
        <a:graphic>
          <a:graphicData uri="http://schemas.openxmlformats.org/drawingml/2006/table">
            <a:tbl>
              <a:tblPr/>
              <a:tblGrid>
                <a:gridCol w="1005840">
                  <a:extLst>
                    <a:ext uri="{9D8B030D-6E8A-4147-A177-3AD203B41FA5}">
                      <a16:colId xmlns:a16="http://schemas.microsoft.com/office/drawing/2014/main" val="20000"/>
                    </a:ext>
                  </a:extLst>
                </a:gridCol>
                <a:gridCol w="1316736">
                  <a:extLst>
                    <a:ext uri="{9D8B030D-6E8A-4147-A177-3AD203B41FA5}">
                      <a16:colId xmlns:a16="http://schemas.microsoft.com/office/drawing/2014/main" val="20001"/>
                    </a:ext>
                  </a:extLst>
                </a:gridCol>
                <a:gridCol w="4233353">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0.1</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10/05/2019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cap="none" normalizeH="0" baseline="0" noProof="0" dirty="0">
                          <a:ln>
                            <a:noFill/>
                          </a:ln>
                          <a:solidFill>
                            <a:srgbClr val="0079D1"/>
                          </a:solidFill>
                          <a:effectLst/>
                          <a:latin typeface="Arial" charset="0"/>
                          <a:ea typeface="SimSun" pitchFamily="2" charset="-122"/>
                        </a:rPr>
                        <a:t>Creation of the document</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1.1</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02/08/2019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rgbClr val="0079D1"/>
                          </a:solidFill>
                          <a:effectLst/>
                          <a:latin typeface="Arial" pitchFamily="34" charset="0"/>
                          <a:ea typeface="+mn-ea"/>
                          <a:cs typeface="+mn-cs"/>
                        </a:rPr>
                        <a:t>Integration pattern diagram, general component diagram, internal structure diagram of the </a:t>
                      </a:r>
                      <a:r>
                        <a:rPr kumimoji="0" lang="en-US" sz="1200" b="0" i="0" u="none" strike="noStrike" kern="1200" cap="none" normalizeH="0" baseline="0" dirty="0" err="1">
                          <a:ln>
                            <a:noFill/>
                          </a:ln>
                          <a:solidFill>
                            <a:srgbClr val="0079D1"/>
                          </a:solidFill>
                          <a:effectLst/>
                          <a:latin typeface="Arial" pitchFamily="34" charset="0"/>
                          <a:ea typeface="+mn-ea"/>
                          <a:cs typeface="+mn-cs"/>
                        </a:rPr>
                        <a:t>citiIntegration</a:t>
                      </a:r>
                      <a:r>
                        <a:rPr kumimoji="0" lang="en-US" sz="1200" b="0" i="0" u="none" strike="noStrike" kern="1200" cap="none" normalizeH="0" baseline="0" dirty="0">
                          <a:ln>
                            <a:noFill/>
                          </a:ln>
                          <a:solidFill>
                            <a:srgbClr val="0079D1"/>
                          </a:solidFill>
                          <a:effectLst/>
                          <a:latin typeface="Arial" pitchFamily="34" charset="0"/>
                          <a:ea typeface="+mn-ea"/>
                          <a:cs typeface="+mn-cs"/>
                        </a:rPr>
                        <a:t> component and </a:t>
                      </a:r>
                      <a:r>
                        <a:rPr kumimoji="0" lang="en-US" sz="1200" b="0" i="0" u="none" strike="noStrike" kern="1200" cap="none" normalizeH="0" baseline="0" dirty="0" err="1">
                          <a:ln>
                            <a:noFill/>
                          </a:ln>
                          <a:solidFill>
                            <a:srgbClr val="0079D1"/>
                          </a:solidFill>
                          <a:effectLst/>
                          <a:latin typeface="Arial" pitchFamily="34" charset="0"/>
                          <a:ea typeface="+mn-ea"/>
                          <a:cs typeface="+mn-cs"/>
                        </a:rPr>
                        <a:t>citiConsumerEngine</a:t>
                      </a:r>
                      <a:r>
                        <a:rPr kumimoji="0" lang="en-US" sz="1200" b="0" i="0" u="none" strike="noStrike" kern="1200" cap="none" normalizeH="0" baseline="0" dirty="0">
                          <a:ln>
                            <a:noFill/>
                          </a:ln>
                          <a:solidFill>
                            <a:srgbClr val="0079D1"/>
                          </a:solidFill>
                          <a:effectLst/>
                          <a:latin typeface="Arial" pitchFamily="34" charset="0"/>
                          <a:ea typeface="+mn-ea"/>
                          <a:cs typeface="+mn-cs"/>
                        </a:rPr>
                        <a:t> are incorporated</a:t>
                      </a: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1.2</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05/08/2019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rgbClr val="0079D1"/>
                          </a:solidFill>
                          <a:effectLst/>
                          <a:latin typeface="Arial" pitchFamily="34" charset="0"/>
                          <a:ea typeface="+mn-ea"/>
                          <a:cs typeface="+mn-cs"/>
                        </a:rPr>
                        <a:t>Document structure and component diagram of the Event Hub architecture are modified</a:t>
                      </a: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87631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1.3</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07/08/2019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Integration of the Impact of Dimensions on Systemic Qualities table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cap="none" normalizeH="0" baseline="0" noProof="0" dirty="0">
                        <a:ln>
                          <a:noFill/>
                        </a:ln>
                        <a:solidFill>
                          <a:schemeClr val="bg2"/>
                        </a:solidFill>
                        <a:effectLst/>
                        <a:latin typeface="Arial" charset="0"/>
                        <a:ea typeface="SimSun" pitchFamily="2" charset="-122"/>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chemeClr val="bg2"/>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spTree>
    <p:extLst>
      <p:ext uri="{BB962C8B-B14F-4D97-AF65-F5344CB8AC3E}">
        <p14:creationId xmlns:p14="http://schemas.microsoft.com/office/powerpoint/2010/main" val="218167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Low-level API</a:t>
            </a:r>
          </a:p>
        </p:txBody>
      </p:sp>
      <p:sp>
        <p:nvSpPr>
          <p:cNvPr id="26" name="Google Shape;61;p12">
            <a:extLst>
              <a:ext uri="{FF2B5EF4-FFF2-40B4-BE49-F238E27FC236}">
                <a16:creationId xmlns:a16="http://schemas.microsoft.com/office/drawing/2014/main" id="{CA840CCA-9978-6A46-8078-59E3606FBF84}"/>
              </a:ext>
            </a:extLst>
          </p:cNvPr>
          <p:cNvSpPr txBox="1">
            <a:spLocks/>
          </p:cNvSpPr>
          <p:nvPr/>
        </p:nvSpPr>
        <p:spPr>
          <a:xfrm>
            <a:off x="404806" y="935341"/>
            <a:ext cx="2595248"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Simple Java consumers</a:t>
            </a:r>
            <a:endParaRPr lang="es-ES_tradnl" sz="1400" dirty="0">
              <a:solidFill>
                <a:srgbClr val="C5277F"/>
              </a:solidFill>
            </a:endParaRPr>
          </a:p>
        </p:txBody>
      </p:sp>
      <p:sp>
        <p:nvSpPr>
          <p:cNvPr id="27" name="Rectangle 26">
            <a:extLst>
              <a:ext uri="{FF2B5EF4-FFF2-40B4-BE49-F238E27FC236}">
                <a16:creationId xmlns:a16="http://schemas.microsoft.com/office/drawing/2014/main" id="{C92680C2-E178-674A-AB4D-CDF8AA96682B}"/>
              </a:ext>
            </a:extLst>
          </p:cNvPr>
          <p:cNvSpPr/>
          <p:nvPr/>
        </p:nvSpPr>
        <p:spPr>
          <a:xfrm>
            <a:off x="404805" y="1197170"/>
            <a:ext cx="11276911" cy="427979"/>
          </a:xfrm>
          <a:prstGeom prst="rect">
            <a:avLst/>
          </a:prstGeom>
          <a:noFill/>
        </p:spPr>
        <p:txBody>
          <a:bodyPr wrap="square" tIns="90000" bIns="90000" rtlCol="0" anchor="t">
            <a:spAutoFit/>
          </a:bodyPr>
          <a:lstStyle/>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is a single-threaded simple Java consumer developed using the high-level consumer API for consuming the messages from a topic.</a:t>
            </a:r>
          </a:p>
        </p:txBody>
      </p:sp>
      <p:sp>
        <p:nvSpPr>
          <p:cNvPr id="28" name="Rectangle 27">
            <a:extLst>
              <a:ext uri="{FF2B5EF4-FFF2-40B4-BE49-F238E27FC236}">
                <a16:creationId xmlns:a16="http://schemas.microsoft.com/office/drawing/2014/main" id="{2721080E-AF0B-EF4C-B28A-E54C68DF6F8D}"/>
              </a:ext>
            </a:extLst>
          </p:cNvPr>
          <p:cNvSpPr/>
          <p:nvPr/>
        </p:nvSpPr>
        <p:spPr>
          <a:xfrm>
            <a:off x="3879620" y="2987375"/>
            <a:ext cx="4304354" cy="1258976"/>
          </a:xfrm>
          <a:prstGeom prst="rect">
            <a:avLst/>
          </a:prstGeom>
          <a:solidFill>
            <a:schemeClr val="bg1"/>
          </a:solid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Properties props = new Properties();</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zookeeper.connect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"localhost:2181");</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group.id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testgroup</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zookeeper.session.timeout.ms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"500");</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zookeeper.sync.time.ms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"250");</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auto.commit.interval.ms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"1000");</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new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ConsumerConfig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a:t>
            </a:r>
          </a:p>
        </p:txBody>
      </p:sp>
      <p:sp>
        <p:nvSpPr>
          <p:cNvPr id="29" name="Google Shape;61;p12">
            <a:extLst>
              <a:ext uri="{FF2B5EF4-FFF2-40B4-BE49-F238E27FC236}">
                <a16:creationId xmlns:a16="http://schemas.microsoft.com/office/drawing/2014/main" id="{1426F90D-07A6-8843-B193-7F989BCB0CD4}"/>
              </a:ext>
            </a:extLst>
          </p:cNvPr>
          <p:cNvSpPr txBox="1">
            <a:spLocks/>
          </p:cNvSpPr>
          <p:nvPr/>
        </p:nvSpPr>
        <p:spPr>
          <a:xfrm>
            <a:off x="404806" y="1626899"/>
            <a:ext cx="2595248"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Defining properties</a:t>
            </a:r>
            <a:endParaRPr lang="es-ES_tradnl" sz="1400" dirty="0">
              <a:solidFill>
                <a:srgbClr val="C5277F"/>
              </a:solidFill>
            </a:endParaRPr>
          </a:p>
        </p:txBody>
      </p:sp>
      <p:sp>
        <p:nvSpPr>
          <p:cNvPr id="30" name="Rectangle 29">
            <a:extLst>
              <a:ext uri="{FF2B5EF4-FFF2-40B4-BE49-F238E27FC236}">
                <a16:creationId xmlns:a16="http://schemas.microsoft.com/office/drawing/2014/main" id="{A8803600-BC4A-3D4D-B946-AC6311403DC2}"/>
              </a:ext>
            </a:extLst>
          </p:cNvPr>
          <p:cNvSpPr/>
          <p:nvPr/>
        </p:nvSpPr>
        <p:spPr>
          <a:xfrm>
            <a:off x="404804" y="1882527"/>
            <a:ext cx="11276911" cy="427979"/>
          </a:xfrm>
          <a:prstGeom prst="rect">
            <a:avLst/>
          </a:prstGeom>
          <a:noFill/>
        </p:spPr>
        <p:txBody>
          <a:bodyPr wrap="square" tIns="90000" bIns="90000" rtlCol="0" anchor="t">
            <a:spAutoFit/>
          </a:bodyPr>
          <a:lstStyle/>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Properties for making a connection with Zookeeper and pass these properties to the Kafka consumer </a:t>
            </a:r>
          </a:p>
        </p:txBody>
      </p:sp>
      <p:sp>
        <p:nvSpPr>
          <p:cNvPr id="34" name="TextBox 33">
            <a:extLst>
              <a:ext uri="{FF2B5EF4-FFF2-40B4-BE49-F238E27FC236}">
                <a16:creationId xmlns:a16="http://schemas.microsoft.com/office/drawing/2014/main" id="{E2A5F57C-6359-1242-9FF8-46868A2215AD}"/>
              </a:ext>
            </a:extLst>
          </p:cNvPr>
          <p:cNvSpPr txBox="1"/>
          <p:nvPr/>
        </p:nvSpPr>
        <p:spPr>
          <a:xfrm>
            <a:off x="1392788" y="5750042"/>
            <a:ext cx="4997726" cy="612645"/>
          </a:xfrm>
          <a:prstGeom prst="rect">
            <a:avLst/>
          </a:prstGeom>
          <a:noFill/>
        </p:spPr>
        <p:txBody>
          <a:bodyPr wrap="square" tIns="90000" bIns="90000" rtlCol="0" anchor="t">
            <a:spAutoFit/>
          </a:bodyPr>
          <a:lstStyle/>
          <a:p>
            <a:pPr algn="just"/>
            <a:r>
              <a:rPr lang="en-US" sz="1400" dirty="0">
                <a:solidFill>
                  <a:srgbClr val="EE432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Note: This is an example, it is recommended the use of good practices at the design and language level in which the producer will be implemented</a:t>
            </a:r>
          </a:p>
        </p:txBody>
      </p:sp>
      <p:grpSp>
        <p:nvGrpSpPr>
          <p:cNvPr id="38" name="Group 37">
            <a:extLst>
              <a:ext uri="{FF2B5EF4-FFF2-40B4-BE49-F238E27FC236}">
                <a16:creationId xmlns:a16="http://schemas.microsoft.com/office/drawing/2014/main" id="{8A33E697-3981-CF45-AFC9-085CDCA9D7A1}"/>
              </a:ext>
            </a:extLst>
          </p:cNvPr>
          <p:cNvGrpSpPr/>
          <p:nvPr/>
        </p:nvGrpSpPr>
        <p:grpSpPr>
          <a:xfrm rot="21011211">
            <a:off x="1090044" y="5802245"/>
            <a:ext cx="413266" cy="400110"/>
            <a:chOff x="713814" y="1074049"/>
            <a:chExt cx="301686" cy="456942"/>
          </a:xfrm>
        </p:grpSpPr>
        <p:sp>
          <p:nvSpPr>
            <p:cNvPr id="39" name="Google Shape;431;p39">
              <a:extLst>
                <a:ext uri="{FF2B5EF4-FFF2-40B4-BE49-F238E27FC236}">
                  <a16:creationId xmlns:a16="http://schemas.microsoft.com/office/drawing/2014/main" id="{B7B01BC1-10FB-3A4E-9E25-E38649EC3F1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p>
          </p:txBody>
        </p:sp>
        <p:sp>
          <p:nvSpPr>
            <p:cNvPr id="40" name="TextBox 39">
              <a:extLst>
                <a:ext uri="{FF2B5EF4-FFF2-40B4-BE49-F238E27FC236}">
                  <a16:creationId xmlns:a16="http://schemas.microsoft.com/office/drawing/2014/main" id="{B4499C96-AD89-6C49-80D6-47EBC3F10096}"/>
                </a:ext>
              </a:extLst>
            </p:cNvPr>
            <p:cNvSpPr txBox="1"/>
            <p:nvPr/>
          </p:nvSpPr>
          <p:spPr>
            <a:xfrm>
              <a:off x="713814" y="1074049"/>
              <a:ext cx="301686" cy="456942"/>
            </a:xfrm>
            <a:prstGeom prst="rect">
              <a:avLst/>
            </a:prstGeom>
            <a:noFill/>
          </p:spPr>
          <p:txBody>
            <a:bodyPr wrap="square" rtlCol="0">
              <a:spAutoFit/>
            </a:bodyPr>
            <a:lstStyle/>
            <a:p>
              <a:r>
                <a:rPr lang="en-US" sz="1200" dirty="0">
                  <a:solidFill>
                    <a:srgbClr val="F36F26"/>
                  </a:solidFill>
                </a:rPr>
                <a:t> </a:t>
              </a:r>
              <a:r>
                <a:rPr lang="en-US" sz="2000" dirty="0">
                  <a:solidFill>
                    <a:srgbClr val="F36F26"/>
                  </a:solidFill>
                </a:rPr>
                <a:t>¡</a:t>
              </a:r>
              <a:endParaRPr lang="en-US" sz="1200" dirty="0">
                <a:solidFill>
                  <a:srgbClr val="F36F26"/>
                </a:solidFill>
              </a:endParaRPr>
            </a:p>
          </p:txBody>
        </p:sp>
      </p:grpSp>
      <p:cxnSp>
        <p:nvCxnSpPr>
          <p:cNvPr id="48" name="Straight Connector 47">
            <a:extLst>
              <a:ext uri="{FF2B5EF4-FFF2-40B4-BE49-F238E27FC236}">
                <a16:creationId xmlns:a16="http://schemas.microsoft.com/office/drawing/2014/main" id="{2B2379EB-6209-9340-A2B9-17FCE4810757}"/>
              </a:ext>
            </a:extLst>
          </p:cNvPr>
          <p:cNvCxnSpPr>
            <a:cxnSpLocks/>
            <a:stCxn id="49" idx="3"/>
          </p:cNvCxnSpPr>
          <p:nvPr/>
        </p:nvCxnSpPr>
        <p:spPr>
          <a:xfrm>
            <a:off x="3721608" y="3160251"/>
            <a:ext cx="987552" cy="126268"/>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0D9E41C-ED01-AE41-A068-F14FF6A13716}"/>
              </a:ext>
            </a:extLst>
          </p:cNvPr>
          <p:cNvSpPr txBox="1"/>
          <p:nvPr/>
        </p:nvSpPr>
        <p:spPr>
          <a:xfrm>
            <a:off x="530522" y="2515374"/>
            <a:ext cx="3191086" cy="1289753"/>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zookeeper.connect</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property specifies the </a:t>
            </a:r>
            <a:r>
              <a:rPr lang="en-US" sz="12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node:port</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&gt; </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connection detail that is used to find the Zookeeper running instance in the cluster. In the Kafka cluster, Zookeeper is used to store offsets of messages consumed for a specific topic and partition by this consumer group.</a:t>
            </a:r>
          </a:p>
        </p:txBody>
      </p:sp>
      <p:sp>
        <p:nvSpPr>
          <p:cNvPr id="51" name="TextBox 50">
            <a:extLst>
              <a:ext uri="{FF2B5EF4-FFF2-40B4-BE49-F238E27FC236}">
                <a16:creationId xmlns:a16="http://schemas.microsoft.com/office/drawing/2014/main" id="{F5E76A76-21D4-3046-AE1F-77E48A5B656A}"/>
              </a:ext>
            </a:extLst>
          </p:cNvPr>
          <p:cNvSpPr txBox="1"/>
          <p:nvPr/>
        </p:nvSpPr>
        <p:spPr>
          <a:xfrm>
            <a:off x="7856615" y="2547430"/>
            <a:ext cx="3804863" cy="735756"/>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group.id</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This property specifies the name for the consumer group shared by all the consumers within the group. This is also the process name used by Zookeeper to store offsets.</a:t>
            </a:r>
          </a:p>
        </p:txBody>
      </p:sp>
      <p:cxnSp>
        <p:nvCxnSpPr>
          <p:cNvPr id="53" name="Straight Connector 52">
            <a:extLst>
              <a:ext uri="{FF2B5EF4-FFF2-40B4-BE49-F238E27FC236}">
                <a16:creationId xmlns:a16="http://schemas.microsoft.com/office/drawing/2014/main" id="{B6E1C61F-1358-984B-A3A9-4C5E56856F67}"/>
              </a:ext>
            </a:extLst>
          </p:cNvPr>
          <p:cNvCxnSpPr>
            <a:cxnSpLocks/>
            <a:endCxn id="51" idx="1"/>
          </p:cNvCxnSpPr>
          <p:nvPr/>
        </p:nvCxnSpPr>
        <p:spPr>
          <a:xfrm flipV="1">
            <a:off x="5440680" y="2915308"/>
            <a:ext cx="2415935" cy="513692"/>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8EE3A1B-6B6B-C44C-8847-A17803505499}"/>
              </a:ext>
            </a:extLst>
          </p:cNvPr>
          <p:cNvSpPr txBox="1"/>
          <p:nvPr/>
        </p:nvSpPr>
        <p:spPr>
          <a:xfrm>
            <a:off x="7856615" y="3492477"/>
            <a:ext cx="3804863" cy="920422"/>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zookeeper.session.timeout.ms</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This property specifies the Zookeeper session timeout in milliseconds and represents the amount of time Kafka will wait for Zookeeper to respond to a request before giving up and continuing to consume messages.</a:t>
            </a:r>
          </a:p>
        </p:txBody>
      </p:sp>
      <p:cxnSp>
        <p:nvCxnSpPr>
          <p:cNvPr id="58" name="Straight Connector 57">
            <a:extLst>
              <a:ext uri="{FF2B5EF4-FFF2-40B4-BE49-F238E27FC236}">
                <a16:creationId xmlns:a16="http://schemas.microsoft.com/office/drawing/2014/main" id="{C9C5C362-A487-F449-9D8C-4B5441D4B96B}"/>
              </a:ext>
            </a:extLst>
          </p:cNvPr>
          <p:cNvCxnSpPr>
            <a:cxnSpLocks/>
            <a:endCxn id="54" idx="1"/>
          </p:cNvCxnSpPr>
          <p:nvPr/>
        </p:nvCxnSpPr>
        <p:spPr>
          <a:xfrm>
            <a:off x="6986016" y="3570064"/>
            <a:ext cx="870599" cy="38262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232A513-DBCC-5B4C-90FE-262428835260}"/>
              </a:ext>
            </a:extLst>
          </p:cNvPr>
          <p:cNvSpPr txBox="1"/>
          <p:nvPr/>
        </p:nvSpPr>
        <p:spPr>
          <a:xfrm>
            <a:off x="6462854" y="4535957"/>
            <a:ext cx="3804863" cy="735756"/>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zookeeper.sync.time.ms</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This property specifies the </a:t>
            </a:r>
            <a:r>
              <a:rPr lang="en-US" sz="12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sync time in milliseconds between the </a:t>
            </a:r>
            <a:r>
              <a:rPr lang="en-US" sz="12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leader and the followers.</a:t>
            </a:r>
          </a:p>
        </p:txBody>
      </p:sp>
      <p:cxnSp>
        <p:nvCxnSpPr>
          <p:cNvPr id="72" name="Straight Connector 71">
            <a:extLst>
              <a:ext uri="{FF2B5EF4-FFF2-40B4-BE49-F238E27FC236}">
                <a16:creationId xmlns:a16="http://schemas.microsoft.com/office/drawing/2014/main" id="{427EB3EE-A71A-1E41-B4D9-245358A4A583}"/>
              </a:ext>
            </a:extLst>
          </p:cNvPr>
          <p:cNvCxnSpPr>
            <a:cxnSpLocks/>
            <a:endCxn id="71" idx="0"/>
          </p:cNvCxnSpPr>
          <p:nvPr/>
        </p:nvCxnSpPr>
        <p:spPr>
          <a:xfrm>
            <a:off x="6565392" y="3887988"/>
            <a:ext cx="1799894" cy="647969"/>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9CBEBD5-A22F-5446-9414-75CDCB8B07BE}"/>
              </a:ext>
            </a:extLst>
          </p:cNvPr>
          <p:cNvSpPr txBox="1"/>
          <p:nvPr/>
        </p:nvSpPr>
        <p:spPr>
          <a:xfrm>
            <a:off x="1665647" y="4654872"/>
            <a:ext cx="3804863" cy="735756"/>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auto.commit.interval.ms</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This property defines the frequency in milliseconds at which consumer offsets get committed to Zookeeper.</a:t>
            </a:r>
          </a:p>
        </p:txBody>
      </p:sp>
      <p:cxnSp>
        <p:nvCxnSpPr>
          <p:cNvPr id="77" name="Straight Connector 76">
            <a:extLst>
              <a:ext uri="{FF2B5EF4-FFF2-40B4-BE49-F238E27FC236}">
                <a16:creationId xmlns:a16="http://schemas.microsoft.com/office/drawing/2014/main" id="{6A04AEFE-9FF1-734B-BD6F-6B4CD0B781BF}"/>
              </a:ext>
            </a:extLst>
          </p:cNvPr>
          <p:cNvCxnSpPr>
            <a:cxnSpLocks/>
            <a:endCxn id="76" idx="0"/>
          </p:cNvCxnSpPr>
          <p:nvPr/>
        </p:nvCxnSpPr>
        <p:spPr>
          <a:xfrm flipH="1">
            <a:off x="3568079" y="3887988"/>
            <a:ext cx="1189319" cy="76688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08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Zookeeper</a:t>
            </a:r>
          </a:p>
        </p:txBody>
      </p:sp>
      <p:sp>
        <p:nvSpPr>
          <p:cNvPr id="23" name="Rectangle 22">
            <a:extLst>
              <a:ext uri="{FF2B5EF4-FFF2-40B4-BE49-F238E27FC236}">
                <a16:creationId xmlns:a16="http://schemas.microsoft.com/office/drawing/2014/main" id="{7D2D7898-338D-DC46-9568-09BFC84C2082}"/>
              </a:ext>
            </a:extLst>
          </p:cNvPr>
          <p:cNvSpPr/>
          <p:nvPr/>
        </p:nvSpPr>
        <p:spPr>
          <a:xfrm>
            <a:off x="2426401" y="1723866"/>
            <a:ext cx="1851949" cy="102262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a:t>
            </a:r>
          </a:p>
        </p:txBody>
      </p:sp>
      <p:sp>
        <p:nvSpPr>
          <p:cNvPr id="27" name="Rounded Rectangle 26">
            <a:extLst>
              <a:ext uri="{FF2B5EF4-FFF2-40B4-BE49-F238E27FC236}">
                <a16:creationId xmlns:a16="http://schemas.microsoft.com/office/drawing/2014/main" id="{AF71E98F-F1C5-4743-A5B8-E03E01986D03}"/>
              </a:ext>
            </a:extLst>
          </p:cNvPr>
          <p:cNvSpPr/>
          <p:nvPr/>
        </p:nvSpPr>
        <p:spPr>
          <a:xfrm>
            <a:off x="2548287" y="2018706"/>
            <a:ext cx="1597305" cy="572334"/>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Server 1</a:t>
            </a:r>
          </a:p>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(Follower)</a:t>
            </a:r>
          </a:p>
        </p:txBody>
      </p:sp>
      <p:sp>
        <p:nvSpPr>
          <p:cNvPr id="28" name="Rectangle 27">
            <a:extLst>
              <a:ext uri="{FF2B5EF4-FFF2-40B4-BE49-F238E27FC236}">
                <a16:creationId xmlns:a16="http://schemas.microsoft.com/office/drawing/2014/main" id="{7AF72B9D-4BDD-5842-B4D0-0D3F1540E4F5}"/>
              </a:ext>
            </a:extLst>
          </p:cNvPr>
          <p:cNvSpPr/>
          <p:nvPr/>
        </p:nvSpPr>
        <p:spPr>
          <a:xfrm>
            <a:off x="5120833" y="1723866"/>
            <a:ext cx="1851949" cy="102262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a:t>
            </a:r>
          </a:p>
        </p:txBody>
      </p:sp>
      <p:sp>
        <p:nvSpPr>
          <p:cNvPr id="29" name="Rounded Rectangle 28">
            <a:extLst>
              <a:ext uri="{FF2B5EF4-FFF2-40B4-BE49-F238E27FC236}">
                <a16:creationId xmlns:a16="http://schemas.microsoft.com/office/drawing/2014/main" id="{396DACBD-9AFA-8C41-9513-44333FEAD47C}"/>
              </a:ext>
            </a:extLst>
          </p:cNvPr>
          <p:cNvSpPr/>
          <p:nvPr/>
        </p:nvSpPr>
        <p:spPr>
          <a:xfrm>
            <a:off x="5242719" y="2018706"/>
            <a:ext cx="1597305" cy="572334"/>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Server 1</a:t>
            </a:r>
          </a:p>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(Leader)</a:t>
            </a:r>
          </a:p>
        </p:txBody>
      </p:sp>
      <p:sp>
        <p:nvSpPr>
          <p:cNvPr id="30" name="Rectangle 29">
            <a:extLst>
              <a:ext uri="{FF2B5EF4-FFF2-40B4-BE49-F238E27FC236}">
                <a16:creationId xmlns:a16="http://schemas.microsoft.com/office/drawing/2014/main" id="{B900CFCB-120E-6148-9B5C-61B93222989A}"/>
              </a:ext>
            </a:extLst>
          </p:cNvPr>
          <p:cNvSpPr/>
          <p:nvPr/>
        </p:nvSpPr>
        <p:spPr>
          <a:xfrm>
            <a:off x="8088406" y="1736748"/>
            <a:ext cx="1851949" cy="102262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Zookeeper</a:t>
            </a:r>
          </a:p>
        </p:txBody>
      </p:sp>
      <p:sp>
        <p:nvSpPr>
          <p:cNvPr id="34" name="Rounded Rectangle 33">
            <a:extLst>
              <a:ext uri="{FF2B5EF4-FFF2-40B4-BE49-F238E27FC236}">
                <a16:creationId xmlns:a16="http://schemas.microsoft.com/office/drawing/2014/main" id="{939491E2-0A76-5E44-BBEA-F5E78A283575}"/>
              </a:ext>
            </a:extLst>
          </p:cNvPr>
          <p:cNvSpPr/>
          <p:nvPr/>
        </p:nvSpPr>
        <p:spPr>
          <a:xfrm>
            <a:off x="8210292" y="2031588"/>
            <a:ext cx="1597305" cy="572334"/>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Server 1</a:t>
            </a:r>
          </a:p>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(Follower)</a:t>
            </a:r>
          </a:p>
        </p:txBody>
      </p:sp>
      <p:sp>
        <p:nvSpPr>
          <p:cNvPr id="35" name="Rectangle 34">
            <a:extLst>
              <a:ext uri="{FF2B5EF4-FFF2-40B4-BE49-F238E27FC236}">
                <a16:creationId xmlns:a16="http://schemas.microsoft.com/office/drawing/2014/main" id="{5230C1BF-D69B-2740-8273-3FAD1E922290}"/>
              </a:ext>
            </a:extLst>
          </p:cNvPr>
          <p:cNvSpPr/>
          <p:nvPr/>
        </p:nvSpPr>
        <p:spPr>
          <a:xfrm>
            <a:off x="1611277" y="3636648"/>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36" name="Rounded Rectangle 35">
            <a:extLst>
              <a:ext uri="{FF2B5EF4-FFF2-40B4-BE49-F238E27FC236}">
                <a16:creationId xmlns:a16="http://schemas.microsoft.com/office/drawing/2014/main" id="{2CA9F648-B90B-9B40-B248-0DC1D94B0174}"/>
              </a:ext>
            </a:extLst>
          </p:cNvPr>
          <p:cNvSpPr/>
          <p:nvPr/>
        </p:nvSpPr>
        <p:spPr>
          <a:xfrm>
            <a:off x="1827035" y="3931487"/>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1</a:t>
            </a:r>
          </a:p>
        </p:txBody>
      </p:sp>
      <p:cxnSp>
        <p:nvCxnSpPr>
          <p:cNvPr id="47" name="Straight Connector 46">
            <a:extLst>
              <a:ext uri="{FF2B5EF4-FFF2-40B4-BE49-F238E27FC236}">
                <a16:creationId xmlns:a16="http://schemas.microsoft.com/office/drawing/2014/main" id="{8843EE52-216F-4840-89B8-1F87526BB69B}"/>
              </a:ext>
            </a:extLst>
          </p:cNvPr>
          <p:cNvCxnSpPr>
            <a:cxnSpLocks/>
            <a:stCxn id="35" idx="0"/>
            <a:endCxn id="23" idx="2"/>
          </p:cNvCxnSpPr>
          <p:nvPr/>
        </p:nvCxnSpPr>
        <p:spPr>
          <a:xfrm flipV="1">
            <a:off x="2340743" y="2746487"/>
            <a:ext cx="1011633" cy="890161"/>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FD8BCF-1FA3-8D42-B3B8-DDB395D88541}"/>
              </a:ext>
            </a:extLst>
          </p:cNvPr>
          <p:cNvSpPr/>
          <p:nvPr/>
        </p:nvSpPr>
        <p:spPr>
          <a:xfrm>
            <a:off x="3315661" y="3652804"/>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55" name="Rounded Rectangle 54">
            <a:extLst>
              <a:ext uri="{FF2B5EF4-FFF2-40B4-BE49-F238E27FC236}">
                <a16:creationId xmlns:a16="http://schemas.microsoft.com/office/drawing/2014/main" id="{AB4AD3C9-E5A1-2744-A3AD-20BD7BD9F243}"/>
              </a:ext>
            </a:extLst>
          </p:cNvPr>
          <p:cNvSpPr/>
          <p:nvPr/>
        </p:nvSpPr>
        <p:spPr>
          <a:xfrm>
            <a:off x="3531419" y="3947643"/>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2</a:t>
            </a:r>
          </a:p>
        </p:txBody>
      </p:sp>
      <p:sp>
        <p:nvSpPr>
          <p:cNvPr id="57" name="Rectangle 56">
            <a:extLst>
              <a:ext uri="{FF2B5EF4-FFF2-40B4-BE49-F238E27FC236}">
                <a16:creationId xmlns:a16="http://schemas.microsoft.com/office/drawing/2014/main" id="{133D74C6-3898-ED45-9921-E6658FB45096}"/>
              </a:ext>
            </a:extLst>
          </p:cNvPr>
          <p:cNvSpPr/>
          <p:nvPr/>
        </p:nvSpPr>
        <p:spPr>
          <a:xfrm>
            <a:off x="5120833" y="3652804"/>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58" name="Rounded Rectangle 57">
            <a:extLst>
              <a:ext uri="{FF2B5EF4-FFF2-40B4-BE49-F238E27FC236}">
                <a16:creationId xmlns:a16="http://schemas.microsoft.com/office/drawing/2014/main" id="{44422E62-27C6-AA43-8346-C368D993E447}"/>
              </a:ext>
            </a:extLst>
          </p:cNvPr>
          <p:cNvSpPr/>
          <p:nvPr/>
        </p:nvSpPr>
        <p:spPr>
          <a:xfrm>
            <a:off x="5336591" y="3947643"/>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3</a:t>
            </a:r>
          </a:p>
        </p:txBody>
      </p:sp>
      <p:sp>
        <p:nvSpPr>
          <p:cNvPr id="60" name="Rectangle 59">
            <a:extLst>
              <a:ext uri="{FF2B5EF4-FFF2-40B4-BE49-F238E27FC236}">
                <a16:creationId xmlns:a16="http://schemas.microsoft.com/office/drawing/2014/main" id="{C8E574FD-E842-1B40-9AA4-C53B4B87BA0C}"/>
              </a:ext>
            </a:extLst>
          </p:cNvPr>
          <p:cNvSpPr/>
          <p:nvPr/>
        </p:nvSpPr>
        <p:spPr>
          <a:xfrm>
            <a:off x="6840024" y="3684581"/>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64" name="Rounded Rectangle 63">
            <a:extLst>
              <a:ext uri="{FF2B5EF4-FFF2-40B4-BE49-F238E27FC236}">
                <a16:creationId xmlns:a16="http://schemas.microsoft.com/office/drawing/2014/main" id="{AB8A97B6-8143-2C43-BADA-C1BF4988B5CA}"/>
              </a:ext>
            </a:extLst>
          </p:cNvPr>
          <p:cNvSpPr/>
          <p:nvPr/>
        </p:nvSpPr>
        <p:spPr>
          <a:xfrm>
            <a:off x="7055782" y="3979420"/>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4</a:t>
            </a:r>
          </a:p>
        </p:txBody>
      </p:sp>
      <p:sp>
        <p:nvSpPr>
          <p:cNvPr id="66" name="Rectangle 65">
            <a:extLst>
              <a:ext uri="{FF2B5EF4-FFF2-40B4-BE49-F238E27FC236}">
                <a16:creationId xmlns:a16="http://schemas.microsoft.com/office/drawing/2014/main" id="{E9A05816-AFB4-2548-95B2-C8E4B5433A8A}"/>
              </a:ext>
            </a:extLst>
          </p:cNvPr>
          <p:cNvSpPr/>
          <p:nvPr/>
        </p:nvSpPr>
        <p:spPr>
          <a:xfrm>
            <a:off x="8666984" y="3684581"/>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67" name="Rounded Rectangle 66">
            <a:extLst>
              <a:ext uri="{FF2B5EF4-FFF2-40B4-BE49-F238E27FC236}">
                <a16:creationId xmlns:a16="http://schemas.microsoft.com/office/drawing/2014/main" id="{D6927BF9-4C07-9448-A6F0-7E71BEF152D1}"/>
              </a:ext>
            </a:extLst>
          </p:cNvPr>
          <p:cNvSpPr/>
          <p:nvPr/>
        </p:nvSpPr>
        <p:spPr>
          <a:xfrm>
            <a:off x="8882742" y="3979420"/>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5</a:t>
            </a:r>
          </a:p>
        </p:txBody>
      </p:sp>
      <p:cxnSp>
        <p:nvCxnSpPr>
          <p:cNvPr id="48" name="Straight Connector 47">
            <a:extLst>
              <a:ext uri="{FF2B5EF4-FFF2-40B4-BE49-F238E27FC236}">
                <a16:creationId xmlns:a16="http://schemas.microsoft.com/office/drawing/2014/main" id="{3E0C77C7-AA4C-6043-A591-8E06222DF13A}"/>
              </a:ext>
            </a:extLst>
          </p:cNvPr>
          <p:cNvCxnSpPr>
            <a:cxnSpLocks/>
            <a:stCxn id="54" idx="0"/>
            <a:endCxn id="23" idx="2"/>
          </p:cNvCxnSpPr>
          <p:nvPr/>
        </p:nvCxnSpPr>
        <p:spPr>
          <a:xfrm flipH="1" flipV="1">
            <a:off x="3352376" y="2746487"/>
            <a:ext cx="692751" cy="906317"/>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15EFB84-8824-B842-B917-8C77E223426D}"/>
              </a:ext>
            </a:extLst>
          </p:cNvPr>
          <p:cNvCxnSpPr>
            <a:cxnSpLocks/>
            <a:stCxn id="57" idx="0"/>
            <a:endCxn id="28" idx="2"/>
          </p:cNvCxnSpPr>
          <p:nvPr/>
        </p:nvCxnSpPr>
        <p:spPr>
          <a:xfrm flipV="1">
            <a:off x="5850299" y="2746487"/>
            <a:ext cx="196509" cy="906317"/>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7328479-5496-124E-9306-18703A0CEF34}"/>
              </a:ext>
            </a:extLst>
          </p:cNvPr>
          <p:cNvCxnSpPr>
            <a:cxnSpLocks/>
            <a:stCxn id="60" idx="0"/>
            <a:endCxn id="28" idx="2"/>
          </p:cNvCxnSpPr>
          <p:nvPr/>
        </p:nvCxnSpPr>
        <p:spPr>
          <a:xfrm flipH="1" flipV="1">
            <a:off x="6046808" y="2746487"/>
            <a:ext cx="1522682" cy="938094"/>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36112B-2CED-ED4B-9F59-07CEE72A8DE5}"/>
              </a:ext>
            </a:extLst>
          </p:cNvPr>
          <p:cNvCxnSpPr>
            <a:cxnSpLocks/>
            <a:stCxn id="66" idx="0"/>
            <a:endCxn id="30" idx="2"/>
          </p:cNvCxnSpPr>
          <p:nvPr/>
        </p:nvCxnSpPr>
        <p:spPr>
          <a:xfrm flipH="1" flipV="1">
            <a:off x="9014381" y="2759369"/>
            <a:ext cx="382069" cy="925212"/>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DD87C7C-6C13-0F4E-85E8-E804A0B12D87}"/>
              </a:ext>
            </a:extLst>
          </p:cNvPr>
          <p:cNvCxnSpPr>
            <a:cxnSpLocks/>
            <a:stCxn id="30" idx="1"/>
            <a:endCxn id="28" idx="3"/>
          </p:cNvCxnSpPr>
          <p:nvPr/>
        </p:nvCxnSpPr>
        <p:spPr>
          <a:xfrm flipH="1" flipV="1">
            <a:off x="6972782" y="2235177"/>
            <a:ext cx="1115624" cy="12882"/>
          </a:xfrm>
          <a:prstGeom prst="line">
            <a:avLst/>
          </a:prstGeom>
          <a:ln w="12700">
            <a:solidFill>
              <a:srgbClr val="0079D1"/>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8A4803-E248-404A-9817-09DEEEAB05B4}"/>
              </a:ext>
            </a:extLst>
          </p:cNvPr>
          <p:cNvCxnSpPr>
            <a:cxnSpLocks/>
            <a:stCxn id="23" idx="3"/>
            <a:endCxn id="28" idx="1"/>
          </p:cNvCxnSpPr>
          <p:nvPr/>
        </p:nvCxnSpPr>
        <p:spPr>
          <a:xfrm>
            <a:off x="4278350" y="2235177"/>
            <a:ext cx="842483" cy="0"/>
          </a:xfrm>
          <a:prstGeom prst="line">
            <a:avLst/>
          </a:prstGeom>
          <a:ln w="12700">
            <a:solidFill>
              <a:srgbClr val="0079D1"/>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02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15EED1-CA04-C541-85A0-C2E7459AE521}"/>
              </a:ext>
            </a:extLst>
          </p:cNvPr>
          <p:cNvSpPr/>
          <p:nvPr/>
        </p:nvSpPr>
        <p:spPr>
          <a:xfrm>
            <a:off x="1735698" y="2098066"/>
            <a:ext cx="2270819" cy="2218287"/>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a:t>
            </a:r>
          </a:p>
        </p:txBody>
      </p:sp>
      <p:sp>
        <p:nvSpPr>
          <p:cNvPr id="88" name="Google Shape;431;p39">
            <a:extLst>
              <a:ext uri="{FF2B5EF4-FFF2-40B4-BE49-F238E27FC236}">
                <a16:creationId xmlns:a16="http://schemas.microsoft.com/office/drawing/2014/main" id="{3DAC1F9E-581B-054A-B11F-360B5046DC49}"/>
              </a:ext>
            </a:extLst>
          </p:cNvPr>
          <p:cNvSpPr/>
          <p:nvPr/>
        </p:nvSpPr>
        <p:spPr>
          <a:xfrm rot="21011211">
            <a:off x="1690527" y="1947861"/>
            <a:ext cx="2367582" cy="2391959"/>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nvGrpSpPr>
          <p:cNvPr id="5" name="Group 4">
            <a:extLst>
              <a:ext uri="{FF2B5EF4-FFF2-40B4-BE49-F238E27FC236}">
                <a16:creationId xmlns:a16="http://schemas.microsoft.com/office/drawing/2014/main" id="{17549791-0840-8245-B5FD-2308778513F5}"/>
              </a:ext>
            </a:extLst>
          </p:cNvPr>
          <p:cNvGrpSpPr/>
          <p:nvPr/>
        </p:nvGrpSpPr>
        <p:grpSpPr>
          <a:xfrm rot="355199">
            <a:off x="2505045" y="2290637"/>
            <a:ext cx="680148" cy="500697"/>
            <a:chOff x="8110618" y="1534789"/>
            <a:chExt cx="439673" cy="428597"/>
          </a:xfrm>
        </p:grpSpPr>
        <p:sp>
          <p:nvSpPr>
            <p:cNvPr id="90" name="TextBox 89">
              <a:extLst>
                <a:ext uri="{FF2B5EF4-FFF2-40B4-BE49-F238E27FC236}">
                  <a16:creationId xmlns:a16="http://schemas.microsoft.com/office/drawing/2014/main" id="{A9A9EFD4-48A7-084F-8F70-821F3F353C58}"/>
                </a:ext>
              </a:extLst>
            </p:cNvPr>
            <p:cNvSpPr txBox="1"/>
            <p:nvPr/>
          </p:nvSpPr>
          <p:spPr>
            <a:xfrm>
              <a:off x="8154146" y="1582749"/>
              <a:ext cx="380825" cy="340004"/>
            </a:xfrm>
            <a:prstGeom prst="rect">
              <a:avLst/>
            </a:prstGeom>
            <a:noFill/>
          </p:spPr>
          <p:txBody>
            <a:bodyPr wrap="square" tIns="90000" bIns="90000" rtlCol="0" anchor="t">
              <a:spAutoFit/>
            </a:bodyPr>
            <a:lstStyle/>
            <a:p>
              <a:pPr algn="ctr"/>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3" name="Arc 2">
              <a:extLst>
                <a:ext uri="{FF2B5EF4-FFF2-40B4-BE49-F238E27FC236}">
                  <a16:creationId xmlns:a16="http://schemas.microsoft.com/office/drawing/2014/main" id="{9F4468AD-7217-4C44-A3E4-653F7CBECB2D}"/>
                </a:ext>
              </a:extLst>
            </p:cNvPr>
            <p:cNvSpPr/>
            <p:nvPr/>
          </p:nvSpPr>
          <p:spPr>
            <a:xfrm>
              <a:off x="8110618" y="1534789"/>
              <a:ext cx="437940" cy="411480"/>
            </a:xfrm>
            <a:prstGeom prst="arc">
              <a:avLst>
                <a:gd name="adj1" fmla="val 10955217"/>
                <a:gd name="adj2" fmla="val 32241"/>
              </a:avLst>
            </a:prstGeom>
            <a:ln w="2540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92" name="Arc 91">
              <a:extLst>
                <a:ext uri="{FF2B5EF4-FFF2-40B4-BE49-F238E27FC236}">
                  <a16:creationId xmlns:a16="http://schemas.microsoft.com/office/drawing/2014/main" id="{B6EB20EC-7935-2D42-8954-0EE07A0303CF}"/>
                </a:ext>
              </a:extLst>
            </p:cNvPr>
            <p:cNvSpPr/>
            <p:nvPr/>
          </p:nvSpPr>
          <p:spPr>
            <a:xfrm rot="11182285">
              <a:off x="8112351" y="1618192"/>
              <a:ext cx="437940" cy="345194"/>
            </a:xfrm>
            <a:prstGeom prst="arc">
              <a:avLst>
                <a:gd name="adj1" fmla="val 10284682"/>
                <a:gd name="adj2" fmla="val 21540638"/>
              </a:avLst>
            </a:prstGeom>
            <a:ln w="254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grpSp>
      <p:sp>
        <p:nvSpPr>
          <p:cNvPr id="6" name="Down Arrow 5">
            <a:extLst>
              <a:ext uri="{FF2B5EF4-FFF2-40B4-BE49-F238E27FC236}">
                <a16:creationId xmlns:a16="http://schemas.microsoft.com/office/drawing/2014/main" id="{060BDC4C-E66D-074D-8AC0-BD0B08528BB5}"/>
              </a:ext>
            </a:extLst>
          </p:cNvPr>
          <p:cNvSpPr/>
          <p:nvPr/>
        </p:nvSpPr>
        <p:spPr>
          <a:xfrm>
            <a:off x="2650032" y="2690904"/>
            <a:ext cx="432685" cy="455845"/>
          </a:xfrm>
          <a:prstGeom prst="downArrow">
            <a:avLst/>
          </a:prstGeom>
          <a:solidFill>
            <a:srgbClr val="FF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66" name="TextBox 165">
            <a:extLst>
              <a:ext uri="{FF2B5EF4-FFF2-40B4-BE49-F238E27FC236}">
                <a16:creationId xmlns:a16="http://schemas.microsoft.com/office/drawing/2014/main" id="{2CF4B5FE-D75C-534F-A4FF-4D206DE72FAE}"/>
              </a:ext>
            </a:extLst>
          </p:cNvPr>
          <p:cNvSpPr txBox="1"/>
          <p:nvPr/>
        </p:nvSpPr>
        <p:spPr>
          <a:xfrm>
            <a:off x="2520849" y="1162009"/>
            <a:ext cx="755335" cy="458757"/>
          </a:xfrm>
          <a:prstGeom prst="rect">
            <a:avLst/>
          </a:prstGeom>
          <a:noFill/>
        </p:spPr>
        <p:txBody>
          <a:bodyPr wrap="none" tIns="90000" bIns="90000" rtlCol="0" anchor="t">
            <a:spAutoFit/>
          </a:bodyPr>
          <a:lstStyle/>
          <a:p>
            <a:pPr algn="ctr"/>
            <a:r>
              <a:rPr lang="en-US"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Service</a:t>
            </a:r>
          </a:p>
        </p:txBody>
      </p:sp>
      <p:cxnSp>
        <p:nvCxnSpPr>
          <p:cNvPr id="170" name="Straight Connector 169">
            <a:extLst>
              <a:ext uri="{FF2B5EF4-FFF2-40B4-BE49-F238E27FC236}">
                <a16:creationId xmlns:a16="http://schemas.microsoft.com/office/drawing/2014/main" id="{269022B0-798F-8045-8690-2EB7FD1B33B1}"/>
              </a:ext>
            </a:extLst>
          </p:cNvPr>
          <p:cNvCxnSpPr>
            <a:cxnSpLocks/>
          </p:cNvCxnSpPr>
          <p:nvPr/>
        </p:nvCxnSpPr>
        <p:spPr>
          <a:xfrm flipV="1">
            <a:off x="369009" y="3247992"/>
            <a:ext cx="2457999" cy="1"/>
          </a:xfrm>
          <a:prstGeom prst="line">
            <a:avLst/>
          </a:prstGeom>
          <a:ln w="12700">
            <a:solidFill>
              <a:srgbClr val="92D050"/>
            </a:solidFill>
            <a:headEnd type="non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AF8086D-731B-6D45-9432-0BD48FA899AC}"/>
              </a:ext>
            </a:extLst>
          </p:cNvPr>
          <p:cNvSpPr txBox="1"/>
          <p:nvPr/>
        </p:nvSpPr>
        <p:spPr>
          <a:xfrm>
            <a:off x="682471" y="4905537"/>
            <a:ext cx="4367806" cy="366424"/>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Commands, events, and queries</a:t>
            </a:r>
          </a:p>
        </p:txBody>
      </p:sp>
      <p:pic>
        <p:nvPicPr>
          <p:cNvPr id="57" name="Picture 56">
            <a:extLst>
              <a:ext uri="{FF2B5EF4-FFF2-40B4-BE49-F238E27FC236}">
                <a16:creationId xmlns:a16="http://schemas.microsoft.com/office/drawing/2014/main" id="{9B2CD5F7-F070-FC45-8EEA-066996F40EB1}"/>
              </a:ext>
            </a:extLst>
          </p:cNvPr>
          <p:cNvPicPr>
            <a:picLocks noChangeAspect="1"/>
          </p:cNvPicPr>
          <p:nvPr/>
        </p:nvPicPr>
        <p:blipFill>
          <a:blip r:embed="rId2">
            <a:alphaModFix amt="10000"/>
          </a:blip>
          <a:stretch>
            <a:fillRect/>
          </a:stretch>
        </p:blipFill>
        <p:spPr>
          <a:xfrm>
            <a:off x="2433001" y="2873267"/>
            <a:ext cx="882633" cy="847771"/>
          </a:xfrm>
          <a:prstGeom prst="rect">
            <a:avLst/>
          </a:prstGeom>
        </p:spPr>
      </p:pic>
      <p:cxnSp>
        <p:nvCxnSpPr>
          <p:cNvPr id="58" name="Straight Connector 57">
            <a:extLst>
              <a:ext uri="{FF2B5EF4-FFF2-40B4-BE49-F238E27FC236}">
                <a16:creationId xmlns:a16="http://schemas.microsoft.com/office/drawing/2014/main" id="{3B4A2210-0015-F547-B864-8966C2F9BE4A}"/>
              </a:ext>
            </a:extLst>
          </p:cNvPr>
          <p:cNvCxnSpPr>
            <a:cxnSpLocks/>
            <a:endCxn id="2" idx="0"/>
          </p:cNvCxnSpPr>
          <p:nvPr/>
        </p:nvCxnSpPr>
        <p:spPr>
          <a:xfrm flipH="1">
            <a:off x="2871108" y="1536998"/>
            <a:ext cx="3209" cy="561068"/>
          </a:xfrm>
          <a:prstGeom prst="line">
            <a:avLst/>
          </a:prstGeom>
          <a:ln w="12700">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12F06F-9047-6848-AD4B-1A13BE3BC83C}"/>
              </a:ext>
            </a:extLst>
          </p:cNvPr>
          <p:cNvCxnSpPr>
            <a:cxnSpLocks/>
          </p:cNvCxnSpPr>
          <p:nvPr/>
        </p:nvCxnSpPr>
        <p:spPr>
          <a:xfrm flipV="1">
            <a:off x="3177986" y="3297152"/>
            <a:ext cx="1930180" cy="1"/>
          </a:xfrm>
          <a:prstGeom prst="line">
            <a:avLst/>
          </a:prstGeom>
          <a:ln w="12700">
            <a:solidFill>
              <a:srgbClr val="92D050"/>
            </a:solidFill>
            <a:head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8C6F8C5-0795-F74B-A14C-D864C25E9F0D}"/>
              </a:ext>
            </a:extLst>
          </p:cNvPr>
          <p:cNvSpPr txBox="1"/>
          <p:nvPr/>
        </p:nvSpPr>
        <p:spPr>
          <a:xfrm>
            <a:off x="3363162" y="1587594"/>
            <a:ext cx="1670650" cy="427979"/>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Algerian" panose="020F0502020204030204" pitchFamily="34" charset="0"/>
                <a:ea typeface="Nanum Pen Script" panose="03040600000000000000" pitchFamily="66" charset="-127"/>
                <a:cs typeface="Algerian" panose="020F0502020204030204" pitchFamily="34" charset="0"/>
              </a:rPr>
              <a:t>EVENT - DRIVEN</a:t>
            </a:r>
          </a:p>
        </p:txBody>
      </p:sp>
      <p:sp>
        <p:nvSpPr>
          <p:cNvPr id="74" name="TextBox 73">
            <a:extLst>
              <a:ext uri="{FF2B5EF4-FFF2-40B4-BE49-F238E27FC236}">
                <a16:creationId xmlns:a16="http://schemas.microsoft.com/office/drawing/2014/main" id="{C2509228-FD45-0548-A01F-E93EE71C1E58}"/>
              </a:ext>
            </a:extLst>
          </p:cNvPr>
          <p:cNvSpPr txBox="1"/>
          <p:nvPr/>
        </p:nvSpPr>
        <p:spPr>
          <a:xfrm>
            <a:off x="653258" y="1565961"/>
            <a:ext cx="1920719" cy="427979"/>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Algerian" panose="020F0502020204030204" pitchFamily="34" charset="0"/>
                <a:ea typeface="Nanum Pen Script" panose="03040600000000000000" pitchFamily="66" charset="-127"/>
                <a:cs typeface="Algerian" panose="020F0502020204030204" pitchFamily="34" charset="0"/>
              </a:rPr>
              <a:t>REQUEST - DRIVEN</a:t>
            </a:r>
          </a:p>
        </p:txBody>
      </p:sp>
      <p:sp>
        <p:nvSpPr>
          <p:cNvPr id="75" name="TextBox 74">
            <a:extLst>
              <a:ext uri="{FF2B5EF4-FFF2-40B4-BE49-F238E27FC236}">
                <a16:creationId xmlns:a16="http://schemas.microsoft.com/office/drawing/2014/main" id="{6EBAE879-C9E2-3245-8456-1EA15EB955EE}"/>
              </a:ext>
            </a:extLst>
          </p:cNvPr>
          <p:cNvSpPr txBox="1"/>
          <p:nvPr/>
        </p:nvSpPr>
        <p:spPr>
          <a:xfrm>
            <a:off x="391236" y="2295111"/>
            <a:ext cx="1361612" cy="612645"/>
          </a:xfrm>
          <a:prstGeom prst="rect">
            <a:avLst/>
          </a:prstGeom>
          <a:noFill/>
        </p:spPr>
        <p:txBody>
          <a:bodyPr wrap="square" tIns="90000" bIns="90000" rtlCol="0" anchor="t">
            <a:spAutoFit/>
          </a:bodyPr>
          <a:lstStyle/>
          <a:p>
            <a:pPr algn="ct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serviceName</a:t>
            </a:r>
            <a:r>
              <a:rPr lang="en-US" sz="14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Widget</a:t>
            </a:r>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a:p>
            <a:pPr algn="ctr"/>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Command</a:t>
            </a:r>
          </a:p>
        </p:txBody>
      </p:sp>
      <p:cxnSp>
        <p:nvCxnSpPr>
          <p:cNvPr id="76" name="Straight Arrow Connector 75">
            <a:extLst>
              <a:ext uri="{FF2B5EF4-FFF2-40B4-BE49-F238E27FC236}">
                <a16:creationId xmlns:a16="http://schemas.microsoft.com/office/drawing/2014/main" id="{7B6590D1-4588-E642-B298-3ABC41C570EF}"/>
              </a:ext>
            </a:extLst>
          </p:cNvPr>
          <p:cNvCxnSpPr>
            <a:cxnSpLocks/>
          </p:cNvCxnSpPr>
          <p:nvPr/>
        </p:nvCxnSpPr>
        <p:spPr>
          <a:xfrm flipH="1" flipV="1">
            <a:off x="1665888" y="2661325"/>
            <a:ext cx="769367" cy="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AF466C2-48E3-1A4A-92DA-2A8C7944AF5D}"/>
              </a:ext>
            </a:extLst>
          </p:cNvPr>
          <p:cNvCxnSpPr>
            <a:cxnSpLocks/>
          </p:cNvCxnSpPr>
          <p:nvPr/>
        </p:nvCxnSpPr>
        <p:spPr>
          <a:xfrm flipH="1" flipV="1">
            <a:off x="1683116" y="2449383"/>
            <a:ext cx="757734" cy="1"/>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16B5839-14CD-C94B-936B-0C14E37F1427}"/>
              </a:ext>
            </a:extLst>
          </p:cNvPr>
          <p:cNvCxnSpPr>
            <a:cxnSpLocks/>
          </p:cNvCxnSpPr>
          <p:nvPr/>
        </p:nvCxnSpPr>
        <p:spPr>
          <a:xfrm flipH="1" flipV="1">
            <a:off x="3228387" y="2453082"/>
            <a:ext cx="907853" cy="1711"/>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A23160D-ADAA-0B43-A0E5-FC30BC04D4A5}"/>
              </a:ext>
            </a:extLst>
          </p:cNvPr>
          <p:cNvCxnSpPr>
            <a:cxnSpLocks/>
          </p:cNvCxnSpPr>
          <p:nvPr/>
        </p:nvCxnSpPr>
        <p:spPr>
          <a:xfrm flipH="1">
            <a:off x="3230886" y="2586645"/>
            <a:ext cx="912190" cy="2936"/>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3BFDCB6-EC61-E344-A94C-41BA9D3A1F18}"/>
              </a:ext>
            </a:extLst>
          </p:cNvPr>
          <p:cNvCxnSpPr>
            <a:cxnSpLocks/>
          </p:cNvCxnSpPr>
          <p:nvPr/>
        </p:nvCxnSpPr>
        <p:spPr>
          <a:xfrm flipH="1">
            <a:off x="3228388" y="2721433"/>
            <a:ext cx="914688" cy="4647"/>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0EC1E43-E0AA-A347-839F-CB3D4527F7B3}"/>
              </a:ext>
            </a:extLst>
          </p:cNvPr>
          <p:cNvSpPr txBox="1"/>
          <p:nvPr/>
        </p:nvSpPr>
        <p:spPr>
          <a:xfrm>
            <a:off x="4072799" y="2384581"/>
            <a:ext cx="1738261" cy="612645"/>
          </a:xfrm>
          <a:prstGeom prst="rect">
            <a:avLst/>
          </a:prstGeom>
          <a:noFill/>
        </p:spPr>
        <p:txBody>
          <a:bodyPr wrap="square" tIns="90000" bIns="90000" rtlCol="0" anchor="t">
            <a:spAutoFit/>
          </a:bodyPr>
          <a:lstStyle/>
          <a:p>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“Widget - Just happened”</a:t>
            </a:r>
          </a:p>
          <a:p>
            <a:pPr algn="ctr"/>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a:t>
            </a:r>
          </a:p>
        </p:txBody>
      </p:sp>
      <p:sp>
        <p:nvSpPr>
          <p:cNvPr id="93" name="TextBox 92">
            <a:extLst>
              <a:ext uri="{FF2B5EF4-FFF2-40B4-BE49-F238E27FC236}">
                <a16:creationId xmlns:a16="http://schemas.microsoft.com/office/drawing/2014/main" id="{EBD50AEE-E6D4-B74B-8762-F5F86B3F4CF5}"/>
              </a:ext>
            </a:extLst>
          </p:cNvPr>
          <p:cNvSpPr txBox="1"/>
          <p:nvPr/>
        </p:nvSpPr>
        <p:spPr>
          <a:xfrm>
            <a:off x="3215321" y="2663384"/>
            <a:ext cx="641522" cy="674200"/>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State</a:t>
            </a:r>
          </a:p>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Change</a:t>
            </a:r>
          </a:p>
        </p:txBody>
      </p:sp>
      <p:sp>
        <p:nvSpPr>
          <p:cNvPr id="94" name="TextBox 93">
            <a:extLst>
              <a:ext uri="{FF2B5EF4-FFF2-40B4-BE49-F238E27FC236}">
                <a16:creationId xmlns:a16="http://schemas.microsoft.com/office/drawing/2014/main" id="{1081AF98-F658-7D43-8CD8-275BF0A4AC5F}"/>
              </a:ext>
            </a:extLst>
          </p:cNvPr>
          <p:cNvSpPr txBox="1"/>
          <p:nvPr/>
        </p:nvSpPr>
        <p:spPr>
          <a:xfrm>
            <a:off x="2650032" y="3513036"/>
            <a:ext cx="801823" cy="674200"/>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 state</a:t>
            </a:r>
          </a:p>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change</a:t>
            </a:r>
          </a:p>
        </p:txBody>
      </p:sp>
      <p:sp>
        <p:nvSpPr>
          <p:cNvPr id="45" name="Arc 44">
            <a:extLst>
              <a:ext uri="{FF2B5EF4-FFF2-40B4-BE49-F238E27FC236}">
                <a16:creationId xmlns:a16="http://schemas.microsoft.com/office/drawing/2014/main" id="{9519B9DE-7E10-6440-954C-0187F848A3E8}"/>
              </a:ext>
            </a:extLst>
          </p:cNvPr>
          <p:cNvSpPr/>
          <p:nvPr/>
        </p:nvSpPr>
        <p:spPr>
          <a:xfrm rot="20432885">
            <a:off x="1564279" y="3792881"/>
            <a:ext cx="842694" cy="468729"/>
          </a:xfrm>
          <a:prstGeom prst="arc">
            <a:avLst>
              <a:gd name="adj1" fmla="val 12252215"/>
              <a:gd name="adj2" fmla="val 10363096"/>
            </a:avLst>
          </a:prstGeom>
          <a:ln w="22225">
            <a:solidFill>
              <a:srgbClr val="0079D1"/>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TextBox 108">
            <a:extLst>
              <a:ext uri="{FF2B5EF4-FFF2-40B4-BE49-F238E27FC236}">
                <a16:creationId xmlns:a16="http://schemas.microsoft.com/office/drawing/2014/main" id="{7FC4D8B0-9B42-7347-8E40-604958F3FE15}"/>
              </a:ext>
            </a:extLst>
          </p:cNvPr>
          <p:cNvSpPr txBox="1"/>
          <p:nvPr/>
        </p:nvSpPr>
        <p:spPr>
          <a:xfrm>
            <a:off x="377109" y="3875711"/>
            <a:ext cx="1822935" cy="612645"/>
          </a:xfrm>
          <a:prstGeom prst="rect">
            <a:avLst/>
          </a:prstGeom>
          <a:noFill/>
        </p:spPr>
        <p:txBody>
          <a:bodyPr wrap="none" tIns="90000" bIns="90000" rtlCol="0" anchor="t">
            <a:spAutoFit/>
          </a:bodyPr>
          <a:lstStyle/>
          <a:p>
            <a:r>
              <a:rPr lang="en-US" sz="14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getListService</a:t>
            </a:r>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(parameter)</a:t>
            </a:r>
          </a:p>
          <a:p>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Query</a:t>
            </a:r>
          </a:p>
        </p:txBody>
      </p:sp>
      <p:sp>
        <p:nvSpPr>
          <p:cNvPr id="110" name="Google Shape;61;p12">
            <a:extLst>
              <a:ext uri="{FF2B5EF4-FFF2-40B4-BE49-F238E27FC236}">
                <a16:creationId xmlns:a16="http://schemas.microsoft.com/office/drawing/2014/main" id="{8DA4B0B6-6239-C141-8BCC-21C8A89D4887}"/>
              </a:ext>
            </a:extLst>
          </p:cNvPr>
          <p:cNvSpPr txBox="1">
            <a:spLocks/>
          </p:cNvSpPr>
          <p:nvPr/>
        </p:nvSpPr>
        <p:spPr>
          <a:xfrm>
            <a:off x="5811060" y="909865"/>
            <a:ext cx="3792937"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The three mechanisms through which services interact</a:t>
            </a:r>
            <a:endParaRPr lang="es-ES_tradnl" sz="1400" dirty="0">
              <a:solidFill>
                <a:srgbClr val="C5277F"/>
              </a:solidFill>
            </a:endParaRPr>
          </a:p>
        </p:txBody>
      </p:sp>
      <p:sp>
        <p:nvSpPr>
          <p:cNvPr id="111" name="Google Shape;61;p12">
            <a:extLst>
              <a:ext uri="{FF2B5EF4-FFF2-40B4-BE49-F238E27FC236}">
                <a16:creationId xmlns:a16="http://schemas.microsoft.com/office/drawing/2014/main" id="{1805BB60-9445-CC47-910E-D47AD4A30F2D}"/>
              </a:ext>
            </a:extLst>
          </p:cNvPr>
          <p:cNvSpPr txBox="1">
            <a:spLocks/>
          </p:cNvSpPr>
          <p:nvPr/>
        </p:nvSpPr>
        <p:spPr>
          <a:xfrm>
            <a:off x="5812073" y="1096990"/>
            <a:ext cx="5988691" cy="483209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endParaRPr lang="en-US" sz="1400" dirty="0"/>
          </a:p>
          <a:p>
            <a:pPr algn="l"/>
            <a:r>
              <a:rPr lang="en-US" sz="1400" dirty="0">
                <a:solidFill>
                  <a:srgbClr val="C5277F"/>
                </a:solidFill>
              </a:rPr>
              <a:t>Commands</a:t>
            </a:r>
            <a:r>
              <a:rPr lang="en-US" sz="1400" dirty="0"/>
              <a:t> are actions—requests for some operation to be performed by another service, something that will change the state of the system. Commands execute synchronously and typically indicate completion, although they may also include a result.</a:t>
            </a:r>
          </a:p>
          <a:p>
            <a:pPr algn="l"/>
            <a:r>
              <a:rPr lang="en-US" sz="1400" b="1" dirty="0"/>
              <a:t>Example</a:t>
            </a:r>
            <a:r>
              <a:rPr lang="en-US" sz="1400" dirty="0"/>
              <a:t>: </a:t>
            </a:r>
            <a:r>
              <a:rPr lang="en-US" sz="1400" dirty="0" err="1">
                <a:solidFill>
                  <a:srgbClr val="C5277F"/>
                </a:solidFill>
              </a:rPr>
              <a:t>processPayment</a:t>
            </a:r>
            <a:r>
              <a:rPr lang="en-US" sz="1400" dirty="0">
                <a:solidFill>
                  <a:srgbClr val="C5277F"/>
                </a:solidFill>
              </a:rPr>
              <a:t>()</a:t>
            </a:r>
            <a:r>
              <a:rPr lang="en-US" sz="1400" dirty="0"/>
              <a:t>, returning whether the payment succeeded.</a:t>
            </a:r>
          </a:p>
          <a:p>
            <a:pPr algn="l"/>
            <a:r>
              <a:rPr lang="en-US" sz="1400" b="1" dirty="0"/>
              <a:t>When to use</a:t>
            </a:r>
            <a:r>
              <a:rPr lang="en-US" sz="1400" dirty="0"/>
              <a:t>: </a:t>
            </a:r>
            <a:r>
              <a:rPr lang="en-US" sz="1400" dirty="0">
                <a:solidFill>
                  <a:srgbClr val="C5277F"/>
                </a:solidFill>
              </a:rPr>
              <a:t>On operations that must complete synchronously, or when using orchestration or a process manager. Consider restricting the use of commands to inside a bounded context.</a:t>
            </a:r>
          </a:p>
          <a:p>
            <a:pPr algn="l"/>
            <a:endParaRPr lang="en-US" sz="1400" dirty="0"/>
          </a:p>
          <a:p>
            <a:pPr algn="l"/>
            <a:r>
              <a:rPr lang="en-US" sz="1400" dirty="0">
                <a:solidFill>
                  <a:srgbClr val="C5277F"/>
                </a:solidFill>
              </a:rPr>
              <a:t>Events</a:t>
            </a:r>
            <a:r>
              <a:rPr lang="en-US" sz="1400" dirty="0"/>
              <a:t> are both a fact and a notification. They represent something that happened in the real world but include no expectation of any future action. They travel in only one direction and expect no response (sometimes called “fire and forget”), but one may be “synthesized” from a subsequent event.</a:t>
            </a:r>
          </a:p>
          <a:p>
            <a:pPr algn="l"/>
            <a:r>
              <a:rPr lang="en-US" sz="1400" b="1" dirty="0"/>
              <a:t>Example</a:t>
            </a:r>
            <a:r>
              <a:rPr lang="en-US" sz="1400" dirty="0"/>
              <a:t>: </a:t>
            </a:r>
            <a:r>
              <a:rPr lang="en-US" sz="1400" dirty="0" err="1">
                <a:solidFill>
                  <a:srgbClr val="C5277F"/>
                </a:solidFill>
              </a:rPr>
              <a:t>OrderCreated</a:t>
            </a:r>
            <a:r>
              <a:rPr lang="en-US" sz="1400" dirty="0">
                <a:solidFill>
                  <a:srgbClr val="C5277F"/>
                </a:solidFill>
              </a:rPr>
              <a:t>{Widget}, </a:t>
            </a:r>
            <a:r>
              <a:rPr lang="en-US" sz="1400" dirty="0" err="1">
                <a:solidFill>
                  <a:srgbClr val="C5277F"/>
                </a:solidFill>
              </a:rPr>
              <a:t>CustomerDetailsUpdated</a:t>
            </a:r>
            <a:r>
              <a:rPr lang="en-US" sz="1400" dirty="0">
                <a:solidFill>
                  <a:srgbClr val="C5277F"/>
                </a:solidFill>
              </a:rPr>
              <a:t>{Customer}</a:t>
            </a:r>
          </a:p>
          <a:p>
            <a:pPr algn="l"/>
            <a:r>
              <a:rPr lang="en-US" sz="1400" b="1" dirty="0"/>
              <a:t>When to use</a:t>
            </a:r>
            <a:r>
              <a:rPr lang="en-US" sz="1400" dirty="0"/>
              <a:t>: </a:t>
            </a:r>
            <a:r>
              <a:rPr lang="en-US" sz="1400" dirty="0">
                <a:solidFill>
                  <a:srgbClr val="C5277F"/>
                </a:solidFill>
              </a:rPr>
              <a:t>When loose coupling is important (e.g., in multiteam systems), where the event stream is useful to more than one service, or where data must be replicated from one application to another. Events also lend themselves to concurrent execution.</a:t>
            </a:r>
          </a:p>
          <a:p>
            <a:pPr algn="l"/>
            <a:endParaRPr lang="en-US" sz="1400" dirty="0"/>
          </a:p>
          <a:p>
            <a:pPr algn="l"/>
            <a:r>
              <a:rPr lang="en-US" sz="1400" dirty="0">
                <a:solidFill>
                  <a:srgbClr val="C5277F"/>
                </a:solidFill>
              </a:rPr>
              <a:t>Queries</a:t>
            </a:r>
            <a:r>
              <a:rPr lang="en-US" sz="1400" dirty="0"/>
              <a:t> are a request to look something up. Unlike events or commands, queries are free of side effects; they leave the state of the system unchanged.</a:t>
            </a:r>
          </a:p>
          <a:p>
            <a:pPr algn="l"/>
            <a:r>
              <a:rPr lang="en-US" sz="1400" b="1" dirty="0"/>
              <a:t>Example</a:t>
            </a:r>
            <a:r>
              <a:rPr lang="en-US" sz="1400" dirty="0"/>
              <a:t>: </a:t>
            </a:r>
            <a:r>
              <a:rPr lang="en-US" sz="1400" dirty="0" err="1">
                <a:solidFill>
                  <a:srgbClr val="C5277F"/>
                </a:solidFill>
              </a:rPr>
              <a:t>getOrder</a:t>
            </a:r>
            <a:r>
              <a:rPr lang="en-US" sz="1400" dirty="0">
                <a:solidFill>
                  <a:srgbClr val="C5277F"/>
                </a:solidFill>
              </a:rPr>
              <a:t>(ID=42) returns Order(42,…)</a:t>
            </a:r>
          </a:p>
          <a:p>
            <a:pPr algn="l"/>
            <a:r>
              <a:rPr lang="en-US" sz="1400" b="1" dirty="0"/>
              <a:t>When to use</a:t>
            </a:r>
            <a:r>
              <a:rPr lang="en-US" sz="1400" dirty="0"/>
              <a:t>: </a:t>
            </a:r>
            <a:r>
              <a:rPr lang="en-US" sz="1400" dirty="0">
                <a:solidFill>
                  <a:srgbClr val="C5277F"/>
                </a:solidFill>
              </a:rPr>
              <a:t>For lightweight data retrieval across service boundaries, or heavyweight data retrieval within service boundaries</a:t>
            </a:r>
            <a:r>
              <a:rPr lang="en-US" sz="1400" dirty="0"/>
              <a:t>.</a:t>
            </a:r>
          </a:p>
        </p:txBody>
      </p:sp>
    </p:spTree>
    <p:extLst>
      <p:ext uri="{BB962C8B-B14F-4D97-AF65-F5344CB8AC3E}">
        <p14:creationId xmlns:p14="http://schemas.microsoft.com/office/powerpoint/2010/main" val="1382678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15EED1-CA04-C541-85A0-C2E7459AE521}"/>
              </a:ext>
            </a:extLst>
          </p:cNvPr>
          <p:cNvSpPr/>
          <p:nvPr/>
        </p:nvSpPr>
        <p:spPr>
          <a:xfrm>
            <a:off x="5406873" y="1475963"/>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a:t>
            </a:r>
          </a:p>
        </p:txBody>
      </p:sp>
      <p:sp>
        <p:nvSpPr>
          <p:cNvPr id="81" name="Rounded Rectangle 80">
            <a:extLst>
              <a:ext uri="{FF2B5EF4-FFF2-40B4-BE49-F238E27FC236}">
                <a16:creationId xmlns:a16="http://schemas.microsoft.com/office/drawing/2014/main" id="{3F043DAD-5EAA-7F4D-BCD3-E9BBD524D014}"/>
              </a:ext>
            </a:extLst>
          </p:cNvPr>
          <p:cNvSpPr/>
          <p:nvPr/>
        </p:nvSpPr>
        <p:spPr>
          <a:xfrm>
            <a:off x="5388586" y="2757716"/>
            <a:ext cx="1159194" cy="537107"/>
          </a:xfrm>
          <a:prstGeom prst="roundRect">
            <a:avLst/>
          </a:prstGeom>
          <a:solidFill>
            <a:schemeClr val="bg1">
              <a:lumMod val="85000"/>
            </a:schemeClr>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100" b="1" dirty="0">
              <a:solidFill>
                <a:schemeClr val="bg1">
                  <a:lumMod val="65000"/>
                </a:schemeClr>
              </a:solidFill>
              <a:latin typeface="Nanum Pen Script" panose="03040600000000000000" pitchFamily="66" charset="-127"/>
              <a:ea typeface="Nanum Pen Script" panose="03040600000000000000" pitchFamily="66" charset="-127"/>
            </a:endParaRPr>
          </a:p>
          <a:p>
            <a:r>
              <a:rPr lang="en-US" sz="1100" b="1" dirty="0">
                <a:solidFill>
                  <a:schemeClr val="bg1">
                    <a:lumMod val="65000"/>
                  </a:schemeClr>
                </a:solidFill>
                <a:latin typeface="Nanum Pen Script" panose="03040600000000000000" pitchFamily="66" charset="-127"/>
                <a:ea typeface="Nanum Pen Script" panose="03040600000000000000" pitchFamily="66" charset="-127"/>
              </a:rPr>
              <a:t>		</a:t>
            </a:r>
            <a:r>
              <a:rPr lang="en-US" sz="1050" b="1" dirty="0">
                <a:solidFill>
                  <a:schemeClr val="bg1">
                    <a:lumMod val="65000"/>
                  </a:schemeClr>
                </a:solidFill>
                <a:latin typeface="Nanum Pen Script" panose="03040600000000000000" pitchFamily="66" charset="-127"/>
                <a:ea typeface="Nanum Pen Script" panose="03040600000000000000" pitchFamily="66" charset="-127"/>
              </a:rPr>
              <a:t>	                   </a:t>
            </a:r>
          </a:p>
          <a:p>
            <a:endParaRPr lang="en-US" sz="1050" b="1" dirty="0">
              <a:solidFill>
                <a:schemeClr val="bg1">
                  <a:lumMod val="65000"/>
                </a:schemeClr>
              </a:solidFill>
              <a:latin typeface="Nanum Pen Script" panose="03040600000000000000" pitchFamily="66" charset="-127"/>
              <a:ea typeface="Nanum Pen Script" panose="03040600000000000000" pitchFamily="66" charset="-127"/>
            </a:endParaRPr>
          </a:p>
          <a:p>
            <a:r>
              <a:rPr lang="en-US" sz="1050" dirty="0">
                <a:solidFill>
                  <a:schemeClr val="bg2">
                    <a:lumMod val="75000"/>
                  </a:schemeClr>
                </a:solidFill>
                <a:latin typeface="Nanum Pen Script" panose="03040600000000000000" pitchFamily="66" charset="-127"/>
                <a:ea typeface="Nanum Pen Script" panose="03040600000000000000" pitchFamily="66" charset="-127"/>
              </a:rPr>
              <a:t>Kafka</a:t>
            </a:r>
          </a:p>
          <a:p>
            <a:endParaRPr lang="en-US" sz="1100" b="1" dirty="0">
              <a:solidFill>
                <a:schemeClr val="bg1">
                  <a:lumMod val="65000"/>
                </a:schemeClr>
              </a:solidFill>
              <a:latin typeface="Nanum Pen Script" panose="03040600000000000000" pitchFamily="66" charset="-127"/>
              <a:ea typeface="Nanum Pen Script" panose="03040600000000000000" pitchFamily="66" charset="-127"/>
            </a:endParaRPr>
          </a:p>
          <a:p>
            <a:endParaRPr lang="en-US" sz="1100" b="1" dirty="0">
              <a:solidFill>
                <a:schemeClr val="bg1">
                  <a:lumMod val="65000"/>
                </a:schemeClr>
              </a:solidFill>
              <a:latin typeface="Nanum Pen Script" panose="03040600000000000000" pitchFamily="66" charset="-127"/>
              <a:ea typeface="Nanum Pen Script" panose="03040600000000000000" pitchFamily="66" charset="-127"/>
            </a:endParaRPr>
          </a:p>
          <a:p>
            <a:endParaRPr lang="en-US" sz="3200" dirty="0">
              <a:solidFill>
                <a:schemeClr val="tx1"/>
              </a:solidFill>
              <a:latin typeface="Nanum Pen Script" panose="03040600000000000000" pitchFamily="66" charset="-127"/>
              <a:ea typeface="Nanum Pen Script" panose="03040600000000000000" pitchFamily="66" charset="-127"/>
            </a:endParaRPr>
          </a:p>
          <a:p>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83" name="Rounded Rectangle 82">
            <a:extLst>
              <a:ext uri="{FF2B5EF4-FFF2-40B4-BE49-F238E27FC236}">
                <a16:creationId xmlns:a16="http://schemas.microsoft.com/office/drawing/2014/main" id="{1B4BB58E-3AD2-634C-A4F7-CAAC4F5BFE8A}"/>
              </a:ext>
            </a:extLst>
          </p:cNvPr>
          <p:cNvSpPr/>
          <p:nvPr/>
        </p:nvSpPr>
        <p:spPr>
          <a:xfrm>
            <a:off x="5550251" y="2943365"/>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84" name="Rounded Rectangle 83">
            <a:extLst>
              <a:ext uri="{FF2B5EF4-FFF2-40B4-BE49-F238E27FC236}">
                <a16:creationId xmlns:a16="http://schemas.microsoft.com/office/drawing/2014/main" id="{3ADF69C9-3592-CE4B-8D77-98B3AF8374D2}"/>
              </a:ext>
            </a:extLst>
          </p:cNvPr>
          <p:cNvSpPr/>
          <p:nvPr/>
        </p:nvSpPr>
        <p:spPr>
          <a:xfrm>
            <a:off x="5768204" y="2943365"/>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85" name="Rounded Rectangle 84">
            <a:extLst>
              <a:ext uri="{FF2B5EF4-FFF2-40B4-BE49-F238E27FC236}">
                <a16:creationId xmlns:a16="http://schemas.microsoft.com/office/drawing/2014/main" id="{3E7B4DA8-F247-664C-8B3D-EE12CF7B54EB}"/>
              </a:ext>
            </a:extLst>
          </p:cNvPr>
          <p:cNvSpPr/>
          <p:nvPr/>
        </p:nvSpPr>
        <p:spPr>
          <a:xfrm>
            <a:off x="5986292" y="2943364"/>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87" name="Rounded Rectangle 86">
            <a:extLst>
              <a:ext uri="{FF2B5EF4-FFF2-40B4-BE49-F238E27FC236}">
                <a16:creationId xmlns:a16="http://schemas.microsoft.com/office/drawing/2014/main" id="{D59A5476-A965-9E41-821F-17896BA76081}"/>
              </a:ext>
            </a:extLst>
          </p:cNvPr>
          <p:cNvSpPr/>
          <p:nvPr/>
        </p:nvSpPr>
        <p:spPr>
          <a:xfrm>
            <a:off x="6203460" y="2943364"/>
            <a:ext cx="186062" cy="167874"/>
          </a:xfrm>
          <a:prstGeom prst="roundRect">
            <a:avLst/>
          </a:prstGeom>
          <a:solidFill>
            <a:schemeClr val="bg1"/>
          </a:solidFill>
          <a:ln w="3175">
            <a:solidFill>
              <a:schemeClr val="bg1">
                <a:lumMod val="8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88" name="Google Shape;431;p39">
            <a:extLst>
              <a:ext uri="{FF2B5EF4-FFF2-40B4-BE49-F238E27FC236}">
                <a16:creationId xmlns:a16="http://schemas.microsoft.com/office/drawing/2014/main" id="{3DAC1F9E-581B-054A-B11F-360B5046DC49}"/>
              </a:ext>
            </a:extLst>
          </p:cNvPr>
          <p:cNvSpPr/>
          <p:nvPr/>
        </p:nvSpPr>
        <p:spPr>
          <a:xfrm rot="21011211">
            <a:off x="5376840" y="1390525"/>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nvGrpSpPr>
          <p:cNvPr id="5" name="Group 4">
            <a:extLst>
              <a:ext uri="{FF2B5EF4-FFF2-40B4-BE49-F238E27FC236}">
                <a16:creationId xmlns:a16="http://schemas.microsoft.com/office/drawing/2014/main" id="{17549791-0840-8245-B5FD-2308778513F5}"/>
              </a:ext>
            </a:extLst>
          </p:cNvPr>
          <p:cNvGrpSpPr/>
          <p:nvPr/>
        </p:nvGrpSpPr>
        <p:grpSpPr>
          <a:xfrm rot="355199">
            <a:off x="5734429" y="1715499"/>
            <a:ext cx="423514" cy="343341"/>
            <a:chOff x="8047901" y="1502769"/>
            <a:chExt cx="563373" cy="541503"/>
          </a:xfrm>
        </p:grpSpPr>
        <p:sp>
          <p:nvSpPr>
            <p:cNvPr id="90" name="TextBox 89">
              <a:extLst>
                <a:ext uri="{FF2B5EF4-FFF2-40B4-BE49-F238E27FC236}">
                  <a16:creationId xmlns:a16="http://schemas.microsoft.com/office/drawing/2014/main" id="{A9A9EFD4-48A7-084F-8F70-821F3F353C58}"/>
                </a:ext>
              </a:extLst>
            </p:cNvPr>
            <p:cNvSpPr txBox="1"/>
            <p:nvPr/>
          </p:nvSpPr>
          <p:spPr>
            <a:xfrm>
              <a:off x="8047901" y="1502769"/>
              <a:ext cx="563373" cy="541503"/>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3" name="Arc 2">
              <a:extLst>
                <a:ext uri="{FF2B5EF4-FFF2-40B4-BE49-F238E27FC236}">
                  <a16:creationId xmlns:a16="http://schemas.microsoft.com/office/drawing/2014/main" id="{9F4468AD-7217-4C44-A3E4-653F7CBECB2D}"/>
                </a:ext>
              </a:extLst>
            </p:cNvPr>
            <p:cNvSpPr/>
            <p:nvPr/>
          </p:nvSpPr>
          <p:spPr>
            <a:xfrm>
              <a:off x="8110618" y="1534789"/>
              <a:ext cx="437940" cy="411480"/>
            </a:xfrm>
            <a:prstGeom prst="arc">
              <a:avLst>
                <a:gd name="adj1" fmla="val 10955217"/>
                <a:gd name="adj2" fmla="val 32241"/>
              </a:avLst>
            </a:prstGeom>
            <a:ln>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sp>
          <p:nvSpPr>
            <p:cNvPr id="92" name="Arc 91">
              <a:extLst>
                <a:ext uri="{FF2B5EF4-FFF2-40B4-BE49-F238E27FC236}">
                  <a16:creationId xmlns:a16="http://schemas.microsoft.com/office/drawing/2014/main" id="{B6EB20EC-7935-2D42-8954-0EE07A0303CF}"/>
                </a:ext>
              </a:extLst>
            </p:cNvPr>
            <p:cNvSpPr/>
            <p:nvPr/>
          </p:nvSpPr>
          <p:spPr>
            <a:xfrm rot="11182285">
              <a:off x="8112351" y="1618192"/>
              <a:ext cx="437940" cy="345194"/>
            </a:xfrm>
            <a:prstGeom prst="arc">
              <a:avLst>
                <a:gd name="adj1" fmla="val 10284682"/>
                <a:gd name="adj2" fmla="val 21540638"/>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sp>
        <p:nvSpPr>
          <p:cNvPr id="6" name="Down Arrow 5">
            <a:extLst>
              <a:ext uri="{FF2B5EF4-FFF2-40B4-BE49-F238E27FC236}">
                <a16:creationId xmlns:a16="http://schemas.microsoft.com/office/drawing/2014/main" id="{060BDC4C-E66D-074D-8AC0-BD0B08528BB5}"/>
              </a:ext>
            </a:extLst>
          </p:cNvPr>
          <p:cNvSpPr/>
          <p:nvPr/>
        </p:nvSpPr>
        <p:spPr>
          <a:xfrm>
            <a:off x="5841053" y="1961609"/>
            <a:ext cx="210266" cy="248803"/>
          </a:xfrm>
          <a:prstGeom prst="downArrow">
            <a:avLst/>
          </a:prstGeom>
          <a:solidFill>
            <a:srgbClr val="FF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5" name="Oval 94">
            <a:extLst>
              <a:ext uri="{FF2B5EF4-FFF2-40B4-BE49-F238E27FC236}">
                <a16:creationId xmlns:a16="http://schemas.microsoft.com/office/drawing/2014/main" id="{CB7D5838-5920-D845-A50A-AB77F93C7576}"/>
              </a:ext>
            </a:extLst>
          </p:cNvPr>
          <p:cNvSpPr/>
          <p:nvPr/>
        </p:nvSpPr>
        <p:spPr>
          <a:xfrm>
            <a:off x="8270668" y="2441369"/>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1" name="Google Shape;431;p39">
            <a:extLst>
              <a:ext uri="{FF2B5EF4-FFF2-40B4-BE49-F238E27FC236}">
                <a16:creationId xmlns:a16="http://schemas.microsoft.com/office/drawing/2014/main" id="{3FE81D78-3BDB-6648-A593-AE4502B9F09E}"/>
              </a:ext>
            </a:extLst>
          </p:cNvPr>
          <p:cNvSpPr/>
          <p:nvPr/>
        </p:nvSpPr>
        <p:spPr>
          <a:xfrm rot="21011211">
            <a:off x="8240635" y="2355931"/>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pic>
        <p:nvPicPr>
          <p:cNvPr id="102" name="Picture 101">
            <a:extLst>
              <a:ext uri="{FF2B5EF4-FFF2-40B4-BE49-F238E27FC236}">
                <a16:creationId xmlns:a16="http://schemas.microsoft.com/office/drawing/2014/main" id="{D5C23004-07BA-234D-8E6B-30E3C4A565B7}"/>
              </a:ext>
            </a:extLst>
          </p:cNvPr>
          <p:cNvPicPr>
            <a:picLocks noChangeAspect="1"/>
          </p:cNvPicPr>
          <p:nvPr/>
        </p:nvPicPr>
        <p:blipFill>
          <a:blip r:embed="rId2">
            <a:alphaModFix amt="10000"/>
          </a:blip>
          <a:stretch>
            <a:fillRect/>
          </a:stretch>
        </p:blipFill>
        <p:spPr>
          <a:xfrm>
            <a:off x="8581689" y="3012320"/>
            <a:ext cx="473188" cy="553482"/>
          </a:xfrm>
          <a:prstGeom prst="rect">
            <a:avLst/>
          </a:prstGeom>
        </p:spPr>
      </p:pic>
      <p:grpSp>
        <p:nvGrpSpPr>
          <p:cNvPr id="103" name="Group 102">
            <a:extLst>
              <a:ext uri="{FF2B5EF4-FFF2-40B4-BE49-F238E27FC236}">
                <a16:creationId xmlns:a16="http://schemas.microsoft.com/office/drawing/2014/main" id="{22C15FF1-3A93-0040-ADA5-566BEF2E8937}"/>
              </a:ext>
            </a:extLst>
          </p:cNvPr>
          <p:cNvGrpSpPr/>
          <p:nvPr/>
        </p:nvGrpSpPr>
        <p:grpSpPr>
          <a:xfrm rot="355199">
            <a:off x="8598224" y="2680905"/>
            <a:ext cx="423514" cy="343341"/>
            <a:chOff x="8047901" y="1502769"/>
            <a:chExt cx="563373" cy="541503"/>
          </a:xfrm>
        </p:grpSpPr>
        <p:sp>
          <p:nvSpPr>
            <p:cNvPr id="120" name="TextBox 119">
              <a:extLst>
                <a:ext uri="{FF2B5EF4-FFF2-40B4-BE49-F238E27FC236}">
                  <a16:creationId xmlns:a16="http://schemas.microsoft.com/office/drawing/2014/main" id="{9C460FE2-2410-5C42-B591-F456A782DDDB}"/>
                </a:ext>
              </a:extLst>
            </p:cNvPr>
            <p:cNvSpPr txBox="1"/>
            <p:nvPr/>
          </p:nvSpPr>
          <p:spPr>
            <a:xfrm>
              <a:off x="8047901" y="1502769"/>
              <a:ext cx="563373" cy="541503"/>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121" name="Arc 120">
              <a:extLst>
                <a:ext uri="{FF2B5EF4-FFF2-40B4-BE49-F238E27FC236}">
                  <a16:creationId xmlns:a16="http://schemas.microsoft.com/office/drawing/2014/main" id="{7CD8D1D9-53A7-2342-A891-203ED2F0BD34}"/>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122" name="Arc 121">
              <a:extLst>
                <a:ext uri="{FF2B5EF4-FFF2-40B4-BE49-F238E27FC236}">
                  <a16:creationId xmlns:a16="http://schemas.microsoft.com/office/drawing/2014/main" id="{F16C0B12-EB1A-4947-A0D0-F659E825AC22}"/>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sp>
        <p:nvSpPr>
          <p:cNvPr id="123" name="Down Arrow 122">
            <a:extLst>
              <a:ext uri="{FF2B5EF4-FFF2-40B4-BE49-F238E27FC236}">
                <a16:creationId xmlns:a16="http://schemas.microsoft.com/office/drawing/2014/main" id="{04BED711-6E88-9643-82B9-5984D74101A5}"/>
              </a:ext>
            </a:extLst>
          </p:cNvPr>
          <p:cNvSpPr/>
          <p:nvPr/>
        </p:nvSpPr>
        <p:spPr>
          <a:xfrm>
            <a:off x="8704848" y="2927015"/>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24" name="Oval 123">
            <a:extLst>
              <a:ext uri="{FF2B5EF4-FFF2-40B4-BE49-F238E27FC236}">
                <a16:creationId xmlns:a16="http://schemas.microsoft.com/office/drawing/2014/main" id="{CF4A3625-A42D-8544-A46A-C36226AC74CF}"/>
              </a:ext>
            </a:extLst>
          </p:cNvPr>
          <p:cNvSpPr/>
          <p:nvPr/>
        </p:nvSpPr>
        <p:spPr>
          <a:xfrm>
            <a:off x="5500338" y="4256473"/>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31" name="Google Shape;431;p39">
            <a:extLst>
              <a:ext uri="{FF2B5EF4-FFF2-40B4-BE49-F238E27FC236}">
                <a16:creationId xmlns:a16="http://schemas.microsoft.com/office/drawing/2014/main" id="{C3AF1EE4-711F-3744-A562-8288D0B3792E}"/>
              </a:ext>
            </a:extLst>
          </p:cNvPr>
          <p:cNvSpPr/>
          <p:nvPr/>
        </p:nvSpPr>
        <p:spPr>
          <a:xfrm rot="21011211">
            <a:off x="5470305" y="4171035"/>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pic>
        <p:nvPicPr>
          <p:cNvPr id="132" name="Picture 131">
            <a:extLst>
              <a:ext uri="{FF2B5EF4-FFF2-40B4-BE49-F238E27FC236}">
                <a16:creationId xmlns:a16="http://schemas.microsoft.com/office/drawing/2014/main" id="{86F94FBE-8735-8445-B84C-5722EE7F7A95}"/>
              </a:ext>
            </a:extLst>
          </p:cNvPr>
          <p:cNvPicPr>
            <a:picLocks noChangeAspect="1"/>
          </p:cNvPicPr>
          <p:nvPr/>
        </p:nvPicPr>
        <p:blipFill>
          <a:blip r:embed="rId2">
            <a:alphaModFix amt="10000"/>
          </a:blip>
          <a:stretch>
            <a:fillRect/>
          </a:stretch>
        </p:blipFill>
        <p:spPr>
          <a:xfrm>
            <a:off x="5811359" y="4827424"/>
            <a:ext cx="473188" cy="553482"/>
          </a:xfrm>
          <a:prstGeom prst="rect">
            <a:avLst/>
          </a:prstGeom>
        </p:spPr>
      </p:pic>
      <p:grpSp>
        <p:nvGrpSpPr>
          <p:cNvPr id="140" name="Group 139">
            <a:extLst>
              <a:ext uri="{FF2B5EF4-FFF2-40B4-BE49-F238E27FC236}">
                <a16:creationId xmlns:a16="http://schemas.microsoft.com/office/drawing/2014/main" id="{4D06CB12-5798-2C4F-B27A-6DA38275C850}"/>
              </a:ext>
            </a:extLst>
          </p:cNvPr>
          <p:cNvGrpSpPr/>
          <p:nvPr/>
        </p:nvGrpSpPr>
        <p:grpSpPr>
          <a:xfrm rot="355199">
            <a:off x="5827894" y="4496009"/>
            <a:ext cx="423514" cy="343341"/>
            <a:chOff x="8047901" y="1502769"/>
            <a:chExt cx="563373" cy="541503"/>
          </a:xfrm>
        </p:grpSpPr>
        <p:sp>
          <p:nvSpPr>
            <p:cNvPr id="146" name="TextBox 145">
              <a:extLst>
                <a:ext uri="{FF2B5EF4-FFF2-40B4-BE49-F238E27FC236}">
                  <a16:creationId xmlns:a16="http://schemas.microsoft.com/office/drawing/2014/main" id="{4CCE5CBE-07C3-4A46-B3EC-21E76930C6A1}"/>
                </a:ext>
              </a:extLst>
            </p:cNvPr>
            <p:cNvSpPr txBox="1"/>
            <p:nvPr/>
          </p:nvSpPr>
          <p:spPr>
            <a:xfrm>
              <a:off x="8047901" y="1502769"/>
              <a:ext cx="563373" cy="541503"/>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147" name="Arc 146">
              <a:extLst>
                <a:ext uri="{FF2B5EF4-FFF2-40B4-BE49-F238E27FC236}">
                  <a16:creationId xmlns:a16="http://schemas.microsoft.com/office/drawing/2014/main" id="{E4BBB613-CCC5-1D42-A9EA-83BDCAA68ADB}"/>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148" name="Arc 147">
              <a:extLst>
                <a:ext uri="{FF2B5EF4-FFF2-40B4-BE49-F238E27FC236}">
                  <a16:creationId xmlns:a16="http://schemas.microsoft.com/office/drawing/2014/main" id="{3CD6FEB0-9F72-B946-A388-57318168C7A6}"/>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sp>
        <p:nvSpPr>
          <p:cNvPr id="150" name="Down Arrow 149">
            <a:extLst>
              <a:ext uri="{FF2B5EF4-FFF2-40B4-BE49-F238E27FC236}">
                <a16:creationId xmlns:a16="http://schemas.microsoft.com/office/drawing/2014/main" id="{64EE3CBA-6F7C-6A45-9EA4-57ABE24DCED1}"/>
              </a:ext>
            </a:extLst>
          </p:cNvPr>
          <p:cNvSpPr/>
          <p:nvPr/>
        </p:nvSpPr>
        <p:spPr>
          <a:xfrm>
            <a:off x="5934518" y="4742119"/>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51" name="Oval 150">
            <a:extLst>
              <a:ext uri="{FF2B5EF4-FFF2-40B4-BE49-F238E27FC236}">
                <a16:creationId xmlns:a16="http://schemas.microsoft.com/office/drawing/2014/main" id="{7323FED4-2F0C-D24B-971A-93AB332BB532}"/>
              </a:ext>
            </a:extLst>
          </p:cNvPr>
          <p:cNvSpPr/>
          <p:nvPr/>
        </p:nvSpPr>
        <p:spPr>
          <a:xfrm>
            <a:off x="2717853" y="2421448"/>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pic>
        <p:nvPicPr>
          <p:cNvPr id="152" name="Picture 151">
            <a:extLst>
              <a:ext uri="{FF2B5EF4-FFF2-40B4-BE49-F238E27FC236}">
                <a16:creationId xmlns:a16="http://schemas.microsoft.com/office/drawing/2014/main" id="{98C06920-8A26-804F-B78D-308DD004DC06}"/>
              </a:ext>
            </a:extLst>
          </p:cNvPr>
          <p:cNvPicPr>
            <a:picLocks noChangeAspect="1"/>
          </p:cNvPicPr>
          <p:nvPr/>
        </p:nvPicPr>
        <p:blipFill>
          <a:blip r:embed="rId2">
            <a:alphaModFix amt="10000"/>
          </a:blip>
          <a:stretch>
            <a:fillRect/>
          </a:stretch>
        </p:blipFill>
        <p:spPr>
          <a:xfrm>
            <a:off x="3028874" y="2992399"/>
            <a:ext cx="473188" cy="553482"/>
          </a:xfrm>
          <a:prstGeom prst="rect">
            <a:avLst/>
          </a:prstGeom>
        </p:spPr>
      </p:pic>
      <p:grpSp>
        <p:nvGrpSpPr>
          <p:cNvPr id="153" name="Group 152">
            <a:extLst>
              <a:ext uri="{FF2B5EF4-FFF2-40B4-BE49-F238E27FC236}">
                <a16:creationId xmlns:a16="http://schemas.microsoft.com/office/drawing/2014/main" id="{3EBD428A-2E71-3F46-B1D5-3338F0DBC679}"/>
              </a:ext>
            </a:extLst>
          </p:cNvPr>
          <p:cNvGrpSpPr/>
          <p:nvPr/>
        </p:nvGrpSpPr>
        <p:grpSpPr>
          <a:xfrm rot="355199">
            <a:off x="3045409" y="2660984"/>
            <a:ext cx="423514" cy="343341"/>
            <a:chOff x="8047901" y="1502769"/>
            <a:chExt cx="563373" cy="541503"/>
          </a:xfrm>
        </p:grpSpPr>
        <p:sp>
          <p:nvSpPr>
            <p:cNvPr id="154" name="TextBox 153">
              <a:extLst>
                <a:ext uri="{FF2B5EF4-FFF2-40B4-BE49-F238E27FC236}">
                  <a16:creationId xmlns:a16="http://schemas.microsoft.com/office/drawing/2014/main" id="{B037C1DF-C5E2-EF42-A5AE-175127D9DCBB}"/>
                </a:ext>
              </a:extLst>
            </p:cNvPr>
            <p:cNvSpPr txBox="1"/>
            <p:nvPr/>
          </p:nvSpPr>
          <p:spPr>
            <a:xfrm>
              <a:off x="8047901" y="1502769"/>
              <a:ext cx="563373" cy="541503"/>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155" name="Arc 154">
              <a:extLst>
                <a:ext uri="{FF2B5EF4-FFF2-40B4-BE49-F238E27FC236}">
                  <a16:creationId xmlns:a16="http://schemas.microsoft.com/office/drawing/2014/main" id="{B60D393A-8C0F-8649-936E-7A37FC9CD81F}"/>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157" name="Arc 156">
              <a:extLst>
                <a:ext uri="{FF2B5EF4-FFF2-40B4-BE49-F238E27FC236}">
                  <a16:creationId xmlns:a16="http://schemas.microsoft.com/office/drawing/2014/main" id="{CA1A1C8C-3D6D-7249-AA4B-281FE806F78D}"/>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sp>
        <p:nvSpPr>
          <p:cNvPr id="158" name="Down Arrow 157">
            <a:extLst>
              <a:ext uri="{FF2B5EF4-FFF2-40B4-BE49-F238E27FC236}">
                <a16:creationId xmlns:a16="http://schemas.microsoft.com/office/drawing/2014/main" id="{EA4D65C6-387C-4D42-9973-7A95ACE70474}"/>
              </a:ext>
            </a:extLst>
          </p:cNvPr>
          <p:cNvSpPr/>
          <p:nvPr/>
        </p:nvSpPr>
        <p:spPr>
          <a:xfrm>
            <a:off x="3152033" y="2907094"/>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8" name="Straight Arrow Connector 7">
            <a:extLst>
              <a:ext uri="{FF2B5EF4-FFF2-40B4-BE49-F238E27FC236}">
                <a16:creationId xmlns:a16="http://schemas.microsoft.com/office/drawing/2014/main" id="{7FDB1D39-17E0-034B-8230-0F4D28AAB476}"/>
              </a:ext>
            </a:extLst>
          </p:cNvPr>
          <p:cNvCxnSpPr>
            <a:cxnSpLocks/>
            <a:stCxn id="81" idx="3"/>
            <a:endCxn id="95" idx="2"/>
          </p:cNvCxnSpPr>
          <p:nvPr/>
        </p:nvCxnSpPr>
        <p:spPr>
          <a:xfrm>
            <a:off x="6547780" y="3026270"/>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577644FE-4807-AD41-8753-45D55E340947}"/>
              </a:ext>
            </a:extLst>
          </p:cNvPr>
          <p:cNvCxnSpPr>
            <a:cxnSpLocks/>
          </p:cNvCxnSpPr>
          <p:nvPr/>
        </p:nvCxnSpPr>
        <p:spPr>
          <a:xfrm>
            <a:off x="6549280" y="3154606"/>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F2FD7F0-6E7D-414C-8614-9DB9F86B44A6}"/>
              </a:ext>
            </a:extLst>
          </p:cNvPr>
          <p:cNvCxnSpPr>
            <a:cxnSpLocks/>
          </p:cNvCxnSpPr>
          <p:nvPr/>
        </p:nvCxnSpPr>
        <p:spPr>
          <a:xfrm>
            <a:off x="6547780" y="2900317"/>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2C80ACAE-FE89-544D-AC5E-247385E37E80}"/>
              </a:ext>
            </a:extLst>
          </p:cNvPr>
          <p:cNvCxnSpPr>
            <a:cxnSpLocks/>
            <a:stCxn id="81" idx="1"/>
            <a:endCxn id="151" idx="6"/>
          </p:cNvCxnSpPr>
          <p:nvPr/>
        </p:nvCxnSpPr>
        <p:spPr>
          <a:xfrm flipH="1" flipV="1">
            <a:off x="3812562" y="3011115"/>
            <a:ext cx="1576024" cy="151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359CFBB-7393-BB4C-86FF-435202A40566}"/>
              </a:ext>
            </a:extLst>
          </p:cNvPr>
          <p:cNvCxnSpPr>
            <a:cxnSpLocks/>
          </p:cNvCxnSpPr>
          <p:nvPr/>
        </p:nvCxnSpPr>
        <p:spPr>
          <a:xfrm flipH="1" flipV="1">
            <a:off x="3796479" y="3146552"/>
            <a:ext cx="1591128" cy="8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87A056E-7FD2-3D4A-8DCE-D783B757B607}"/>
              </a:ext>
            </a:extLst>
          </p:cNvPr>
          <p:cNvCxnSpPr>
            <a:cxnSpLocks/>
          </p:cNvCxnSpPr>
          <p:nvPr/>
        </p:nvCxnSpPr>
        <p:spPr>
          <a:xfrm flipH="1" flipV="1">
            <a:off x="3796479" y="2889109"/>
            <a:ext cx="1593775" cy="1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4B92DD3-6F79-444E-9E5F-FC3088D100ED}"/>
              </a:ext>
            </a:extLst>
          </p:cNvPr>
          <p:cNvPicPr>
            <a:picLocks noChangeAspect="1"/>
          </p:cNvPicPr>
          <p:nvPr/>
        </p:nvPicPr>
        <p:blipFill>
          <a:blip r:embed="rId3">
            <a:alphaModFix amt="19000"/>
          </a:blip>
          <a:stretch>
            <a:fillRect/>
          </a:stretch>
        </p:blipFill>
        <p:spPr>
          <a:xfrm>
            <a:off x="5775522" y="2149942"/>
            <a:ext cx="357409" cy="392599"/>
          </a:xfrm>
          <a:prstGeom prst="rect">
            <a:avLst/>
          </a:prstGeom>
        </p:spPr>
      </p:pic>
      <p:sp>
        <p:nvSpPr>
          <p:cNvPr id="166" name="TextBox 165">
            <a:extLst>
              <a:ext uri="{FF2B5EF4-FFF2-40B4-BE49-F238E27FC236}">
                <a16:creationId xmlns:a16="http://schemas.microsoft.com/office/drawing/2014/main" id="{2CF4B5FE-D75C-534F-A4FF-4D206DE72FAE}"/>
              </a:ext>
            </a:extLst>
          </p:cNvPr>
          <p:cNvSpPr txBox="1"/>
          <p:nvPr/>
        </p:nvSpPr>
        <p:spPr>
          <a:xfrm>
            <a:off x="6940578" y="1407016"/>
            <a:ext cx="1340432" cy="366424"/>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 broadcast what I did</a:t>
            </a:r>
          </a:p>
        </p:txBody>
      </p:sp>
      <p:sp>
        <p:nvSpPr>
          <p:cNvPr id="167" name="TextBox 166">
            <a:extLst>
              <a:ext uri="{FF2B5EF4-FFF2-40B4-BE49-F238E27FC236}">
                <a16:creationId xmlns:a16="http://schemas.microsoft.com/office/drawing/2014/main" id="{C247A5ED-4382-3B4E-B969-A3E8D243784D}"/>
              </a:ext>
            </a:extLst>
          </p:cNvPr>
          <p:cNvSpPr txBox="1"/>
          <p:nvPr/>
        </p:nvSpPr>
        <p:spPr>
          <a:xfrm>
            <a:off x="7353614" y="4332501"/>
            <a:ext cx="1354020" cy="920422"/>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Queries don´t span context, they use a local copy of the replicated events</a:t>
            </a:r>
          </a:p>
        </p:txBody>
      </p:sp>
      <p:cxnSp>
        <p:nvCxnSpPr>
          <p:cNvPr id="168" name="Straight Connector 167">
            <a:extLst>
              <a:ext uri="{FF2B5EF4-FFF2-40B4-BE49-F238E27FC236}">
                <a16:creationId xmlns:a16="http://schemas.microsoft.com/office/drawing/2014/main" id="{D91954CF-1D45-4348-8A04-01885F9AC2E9}"/>
              </a:ext>
            </a:extLst>
          </p:cNvPr>
          <p:cNvCxnSpPr>
            <a:cxnSpLocks/>
          </p:cNvCxnSpPr>
          <p:nvPr/>
        </p:nvCxnSpPr>
        <p:spPr>
          <a:xfrm flipV="1">
            <a:off x="6411524" y="4421700"/>
            <a:ext cx="1131103" cy="22517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5AE6BD0-0094-9D43-ACDC-52E16D9014B1}"/>
              </a:ext>
            </a:extLst>
          </p:cNvPr>
          <p:cNvCxnSpPr>
            <a:cxnSpLocks/>
          </p:cNvCxnSpPr>
          <p:nvPr/>
        </p:nvCxnSpPr>
        <p:spPr>
          <a:xfrm flipH="1">
            <a:off x="7542627" y="3408895"/>
            <a:ext cx="769576" cy="1012805"/>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69022B0-798F-8045-8690-2EB7FD1B33B1}"/>
              </a:ext>
            </a:extLst>
          </p:cNvPr>
          <p:cNvCxnSpPr>
            <a:cxnSpLocks/>
            <a:endCxn id="166" idx="1"/>
          </p:cNvCxnSpPr>
          <p:nvPr/>
        </p:nvCxnSpPr>
        <p:spPr>
          <a:xfrm flipV="1">
            <a:off x="6227041" y="1590228"/>
            <a:ext cx="713537" cy="207202"/>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364CB4D5-DD2D-D041-AF2D-C4CCFF2FA31C}"/>
              </a:ext>
            </a:extLst>
          </p:cNvPr>
          <p:cNvSpPr txBox="1"/>
          <p:nvPr/>
        </p:nvSpPr>
        <p:spPr>
          <a:xfrm>
            <a:off x="2648996" y="1401423"/>
            <a:ext cx="1216339"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Others work out what they should do next</a:t>
            </a:r>
          </a:p>
        </p:txBody>
      </p:sp>
      <p:cxnSp>
        <p:nvCxnSpPr>
          <p:cNvPr id="172" name="Straight Connector 171">
            <a:extLst>
              <a:ext uri="{FF2B5EF4-FFF2-40B4-BE49-F238E27FC236}">
                <a16:creationId xmlns:a16="http://schemas.microsoft.com/office/drawing/2014/main" id="{CD9B3F91-1C48-6D46-B032-5A41C2C09422}"/>
              </a:ext>
            </a:extLst>
          </p:cNvPr>
          <p:cNvCxnSpPr>
            <a:cxnSpLocks/>
            <a:stCxn id="151" idx="0"/>
            <a:endCxn id="171" idx="2"/>
          </p:cNvCxnSpPr>
          <p:nvPr/>
        </p:nvCxnSpPr>
        <p:spPr>
          <a:xfrm flipH="1" flipV="1">
            <a:off x="3257166" y="2137179"/>
            <a:ext cx="8042" cy="2842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A15F4B4-9423-2F46-AD89-E83AB29B2439}"/>
              </a:ext>
            </a:extLst>
          </p:cNvPr>
          <p:cNvCxnSpPr>
            <a:cxnSpLocks/>
            <a:stCxn id="81" idx="2"/>
          </p:cNvCxnSpPr>
          <p:nvPr/>
        </p:nvCxnSpPr>
        <p:spPr>
          <a:xfrm>
            <a:off x="5968183" y="3294823"/>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B6CA2DD5-40D7-1B4E-9510-77297A878DA4}"/>
              </a:ext>
            </a:extLst>
          </p:cNvPr>
          <p:cNvCxnSpPr>
            <a:cxnSpLocks/>
          </p:cNvCxnSpPr>
          <p:nvPr/>
        </p:nvCxnSpPr>
        <p:spPr>
          <a:xfrm>
            <a:off x="6095219" y="3301572"/>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4765D860-7479-224B-860E-1A1CDEEF1664}"/>
              </a:ext>
            </a:extLst>
          </p:cNvPr>
          <p:cNvCxnSpPr>
            <a:cxnSpLocks/>
          </p:cNvCxnSpPr>
          <p:nvPr/>
        </p:nvCxnSpPr>
        <p:spPr>
          <a:xfrm>
            <a:off x="5850136" y="3294823"/>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AF8086D-731B-6D45-9432-0BD48FA899AC}"/>
              </a:ext>
            </a:extLst>
          </p:cNvPr>
          <p:cNvSpPr txBox="1"/>
          <p:nvPr/>
        </p:nvSpPr>
        <p:spPr>
          <a:xfrm>
            <a:off x="3453249" y="5662367"/>
            <a:ext cx="5092829" cy="366424"/>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Event-driven approaches demonstrating how event-driven approaches provide less coupling</a:t>
            </a:r>
          </a:p>
        </p:txBody>
      </p:sp>
    </p:spTree>
    <p:extLst>
      <p:ext uri="{BB962C8B-B14F-4D97-AF65-F5344CB8AC3E}">
        <p14:creationId xmlns:p14="http://schemas.microsoft.com/office/powerpoint/2010/main" val="120080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(XIX)</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 Core</a:t>
            </a:r>
          </a:p>
        </p:txBody>
      </p:sp>
      <p:sp>
        <p:nvSpPr>
          <p:cNvPr id="29" name="Google Shape;431;p39">
            <a:extLst>
              <a:ext uri="{FF2B5EF4-FFF2-40B4-BE49-F238E27FC236}">
                <a16:creationId xmlns:a16="http://schemas.microsoft.com/office/drawing/2014/main" id="{B769B70E-2001-114D-91F1-B7EF66388B4F}"/>
              </a:ext>
            </a:extLst>
          </p:cNvPr>
          <p:cNvSpPr/>
          <p:nvPr/>
        </p:nvSpPr>
        <p:spPr>
          <a:xfrm rot="21011211">
            <a:off x="3796459" y="2477940"/>
            <a:ext cx="1378397" cy="141795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61000"/>
            </a:srgbClr>
          </a:solidFill>
          <a:ln>
            <a:solidFill>
              <a:srgbClr val="EE432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TextBox 29">
            <a:extLst>
              <a:ext uri="{FF2B5EF4-FFF2-40B4-BE49-F238E27FC236}">
                <a16:creationId xmlns:a16="http://schemas.microsoft.com/office/drawing/2014/main" id="{1930B89C-1513-974E-A0BB-7E30DE449CA1}"/>
              </a:ext>
            </a:extLst>
          </p:cNvPr>
          <p:cNvSpPr txBox="1"/>
          <p:nvPr/>
        </p:nvSpPr>
        <p:spPr>
          <a:xfrm>
            <a:off x="4263767" y="3018388"/>
            <a:ext cx="472467" cy="253916"/>
          </a:xfrm>
          <a:prstGeom prst="rect">
            <a:avLst/>
          </a:prstGeom>
          <a:noFill/>
          <a:ln>
            <a:solidFill>
              <a:srgbClr val="87CBD8"/>
            </a:solidFill>
          </a:ln>
        </p:spPr>
        <p:txBody>
          <a:bodyPr wrap="square" rtlCol="0">
            <a:sp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34" name="Google Shape;431;p39">
            <a:extLst>
              <a:ext uri="{FF2B5EF4-FFF2-40B4-BE49-F238E27FC236}">
                <a16:creationId xmlns:a16="http://schemas.microsoft.com/office/drawing/2014/main" id="{4589250E-416A-CF4A-96FA-A7F8708E2334}"/>
              </a:ext>
            </a:extLst>
          </p:cNvPr>
          <p:cNvSpPr/>
          <p:nvPr/>
        </p:nvSpPr>
        <p:spPr>
          <a:xfrm rot="21011211">
            <a:off x="4502987" y="2786087"/>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6" name="Google Shape;431;p39">
            <a:extLst>
              <a:ext uri="{FF2B5EF4-FFF2-40B4-BE49-F238E27FC236}">
                <a16:creationId xmlns:a16="http://schemas.microsoft.com/office/drawing/2014/main" id="{CD911DE1-956A-E94E-B18F-4698C761254A}"/>
              </a:ext>
            </a:extLst>
          </p:cNvPr>
          <p:cNvSpPr/>
          <p:nvPr/>
        </p:nvSpPr>
        <p:spPr>
          <a:xfrm rot="21011211">
            <a:off x="4297671" y="334492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Google Shape;431;p39">
            <a:extLst>
              <a:ext uri="{FF2B5EF4-FFF2-40B4-BE49-F238E27FC236}">
                <a16:creationId xmlns:a16="http://schemas.microsoft.com/office/drawing/2014/main" id="{4B6BCB23-6CE7-D04A-91F3-208AA3BFEB18}"/>
              </a:ext>
            </a:extLst>
          </p:cNvPr>
          <p:cNvSpPr/>
          <p:nvPr/>
        </p:nvSpPr>
        <p:spPr>
          <a:xfrm rot="21011211">
            <a:off x="4573046" y="3655590"/>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8" name="Google Shape;431;p39">
            <a:extLst>
              <a:ext uri="{FF2B5EF4-FFF2-40B4-BE49-F238E27FC236}">
                <a16:creationId xmlns:a16="http://schemas.microsoft.com/office/drawing/2014/main" id="{D806272F-1EA2-154A-A6E7-751020238EEE}"/>
              </a:ext>
            </a:extLst>
          </p:cNvPr>
          <p:cNvSpPr/>
          <p:nvPr/>
        </p:nvSpPr>
        <p:spPr>
          <a:xfrm rot="21011211">
            <a:off x="3905442" y="307630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9" name="Google Shape;431;p39">
            <a:extLst>
              <a:ext uri="{FF2B5EF4-FFF2-40B4-BE49-F238E27FC236}">
                <a16:creationId xmlns:a16="http://schemas.microsoft.com/office/drawing/2014/main" id="{8D2607F9-0AF0-3241-BFDC-8B0612071C46}"/>
              </a:ext>
            </a:extLst>
          </p:cNvPr>
          <p:cNvSpPr/>
          <p:nvPr/>
        </p:nvSpPr>
        <p:spPr>
          <a:xfrm rot="21011211">
            <a:off x="4328239" y="256673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0" name="Google Shape;431;p39">
            <a:extLst>
              <a:ext uri="{FF2B5EF4-FFF2-40B4-BE49-F238E27FC236}">
                <a16:creationId xmlns:a16="http://schemas.microsoft.com/office/drawing/2014/main" id="{6B0C6671-F25F-5E4A-AF2F-61BCE0BB72EE}"/>
              </a:ext>
            </a:extLst>
          </p:cNvPr>
          <p:cNvSpPr/>
          <p:nvPr/>
        </p:nvSpPr>
        <p:spPr>
          <a:xfrm rot="21011211">
            <a:off x="4681537" y="329673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1" name="Google Shape;431;p39">
            <a:extLst>
              <a:ext uri="{FF2B5EF4-FFF2-40B4-BE49-F238E27FC236}">
                <a16:creationId xmlns:a16="http://schemas.microsoft.com/office/drawing/2014/main" id="{43D5CB9B-0DB4-D24A-9D18-E73F79CAB37C}"/>
              </a:ext>
            </a:extLst>
          </p:cNvPr>
          <p:cNvSpPr/>
          <p:nvPr/>
        </p:nvSpPr>
        <p:spPr>
          <a:xfrm rot="21011211">
            <a:off x="6557995" y="451110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2" name="Google Shape;431;p39">
            <a:extLst>
              <a:ext uri="{FF2B5EF4-FFF2-40B4-BE49-F238E27FC236}">
                <a16:creationId xmlns:a16="http://schemas.microsoft.com/office/drawing/2014/main" id="{8D7361E5-901C-DE40-A665-34D4DF0DA0E7}"/>
              </a:ext>
            </a:extLst>
          </p:cNvPr>
          <p:cNvSpPr/>
          <p:nvPr/>
        </p:nvSpPr>
        <p:spPr>
          <a:xfrm rot="21011211">
            <a:off x="6507564" y="2893430"/>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6" name="Google Shape;431;p39">
            <a:extLst>
              <a:ext uri="{FF2B5EF4-FFF2-40B4-BE49-F238E27FC236}">
                <a16:creationId xmlns:a16="http://schemas.microsoft.com/office/drawing/2014/main" id="{55532372-9DF9-6A47-9A78-F6831BEE062B}"/>
              </a:ext>
            </a:extLst>
          </p:cNvPr>
          <p:cNvSpPr/>
          <p:nvPr/>
        </p:nvSpPr>
        <p:spPr>
          <a:xfrm rot="21011211">
            <a:off x="4094525" y="2734168"/>
            <a:ext cx="863367" cy="8848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4" name="Curved Connector 3">
            <a:extLst>
              <a:ext uri="{FF2B5EF4-FFF2-40B4-BE49-F238E27FC236}">
                <a16:creationId xmlns:a16="http://schemas.microsoft.com/office/drawing/2014/main" id="{AD1E6B5D-7DD7-D743-ABEB-F71F44F656E4}"/>
              </a:ext>
            </a:extLst>
          </p:cNvPr>
          <p:cNvCxnSpPr>
            <a:cxnSpLocks/>
            <a:endCxn id="30" idx="3"/>
          </p:cNvCxnSpPr>
          <p:nvPr/>
        </p:nvCxnSpPr>
        <p:spPr>
          <a:xfrm rot="16200000" flipH="1">
            <a:off x="4534696" y="2943808"/>
            <a:ext cx="289368" cy="113707"/>
          </a:xfrm>
          <a:prstGeom prst="curvedConnector4">
            <a:avLst>
              <a:gd name="adj1" fmla="val 28063"/>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5FB7D6BC-8BC5-5D4B-8798-71353938BC34}"/>
              </a:ext>
            </a:extLst>
          </p:cNvPr>
          <p:cNvCxnSpPr>
            <a:cxnSpLocks/>
            <a:stCxn id="30" idx="0"/>
          </p:cNvCxnSpPr>
          <p:nvPr/>
        </p:nvCxnSpPr>
        <p:spPr>
          <a:xfrm rot="5400000" flipH="1" flipV="1">
            <a:off x="4447701" y="2947744"/>
            <a:ext cx="122944" cy="1834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C434B3A0-0640-9042-A10B-21A334496276}"/>
              </a:ext>
            </a:extLst>
          </p:cNvPr>
          <p:cNvCxnSpPr>
            <a:cxnSpLocks/>
            <a:stCxn id="30" idx="2"/>
          </p:cNvCxnSpPr>
          <p:nvPr/>
        </p:nvCxnSpPr>
        <p:spPr>
          <a:xfrm rot="16200000" flipH="1">
            <a:off x="4555651" y="3216654"/>
            <a:ext cx="104258"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328F6A40-4401-494F-80AD-9320B40797BD}"/>
              </a:ext>
            </a:extLst>
          </p:cNvPr>
          <p:cNvCxnSpPr>
            <a:cxnSpLocks/>
          </p:cNvCxnSpPr>
          <p:nvPr/>
        </p:nvCxnSpPr>
        <p:spPr>
          <a:xfrm rot="10800000" flipV="1">
            <a:off x="4349221" y="3294377"/>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E592A06B-7452-0844-8B48-8058B57E91AA}"/>
              </a:ext>
            </a:extLst>
          </p:cNvPr>
          <p:cNvCxnSpPr>
            <a:cxnSpLocks/>
            <a:endCxn id="30" idx="3"/>
          </p:cNvCxnSpPr>
          <p:nvPr/>
        </p:nvCxnSpPr>
        <p:spPr>
          <a:xfrm rot="16200000" flipV="1">
            <a:off x="4665594" y="3215987"/>
            <a:ext cx="190547" cy="49266"/>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203BA87B-C077-B54C-A001-6A97A3A05DA2}"/>
              </a:ext>
            </a:extLst>
          </p:cNvPr>
          <p:cNvCxnSpPr>
            <a:cxnSpLocks/>
          </p:cNvCxnSpPr>
          <p:nvPr/>
        </p:nvCxnSpPr>
        <p:spPr>
          <a:xfrm rot="5400000" flipH="1" flipV="1">
            <a:off x="4204151" y="2836247"/>
            <a:ext cx="351322" cy="12961"/>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BFBECB65-62C3-344C-B955-955EA4894975}"/>
              </a:ext>
            </a:extLst>
          </p:cNvPr>
          <p:cNvCxnSpPr>
            <a:cxnSpLocks/>
            <a:stCxn id="30" idx="1"/>
          </p:cNvCxnSpPr>
          <p:nvPr/>
        </p:nvCxnSpPr>
        <p:spPr>
          <a:xfrm rot="10800000">
            <a:off x="4020087" y="3145346"/>
            <a:ext cx="243680" cy="12700"/>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D97A1B6A-B3E8-1446-A13C-225A6ED43F6F}"/>
              </a:ext>
            </a:extLst>
          </p:cNvPr>
          <p:cNvCxnSpPr>
            <a:cxnSpLocks/>
            <a:stCxn id="30" idx="2"/>
          </p:cNvCxnSpPr>
          <p:nvPr/>
        </p:nvCxnSpPr>
        <p:spPr>
          <a:xfrm rot="16200000" flipH="1">
            <a:off x="4362032" y="3410272"/>
            <a:ext cx="398465" cy="122527"/>
          </a:xfrm>
          <a:prstGeom prst="curvedConnector3">
            <a:avLst>
              <a:gd name="adj1" fmla="val 5997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6221343E-C524-6646-9AA1-9C713E7E7B25}"/>
              </a:ext>
            </a:extLst>
          </p:cNvPr>
          <p:cNvCxnSpPr>
            <a:cxnSpLocks/>
            <a:endCxn id="30" idx="2"/>
          </p:cNvCxnSpPr>
          <p:nvPr/>
        </p:nvCxnSpPr>
        <p:spPr>
          <a:xfrm rot="16200000" flipV="1">
            <a:off x="4378317" y="3393988"/>
            <a:ext cx="413856" cy="170488"/>
          </a:xfrm>
          <a:prstGeom prst="curvedConnector3">
            <a:avLst>
              <a:gd name="adj1" fmla="val 6152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96" name="Google Shape;431;p39">
            <a:extLst>
              <a:ext uri="{FF2B5EF4-FFF2-40B4-BE49-F238E27FC236}">
                <a16:creationId xmlns:a16="http://schemas.microsoft.com/office/drawing/2014/main" id="{C8E1A3DF-6F05-CF4D-8796-E3E757144BD2}"/>
              </a:ext>
            </a:extLst>
          </p:cNvPr>
          <p:cNvSpPr/>
          <p:nvPr/>
        </p:nvSpPr>
        <p:spPr>
          <a:xfrm rot="21011211">
            <a:off x="6247708" y="1810864"/>
            <a:ext cx="1378397" cy="141795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60000"/>
            </a:srgbClr>
          </a:solidFill>
          <a:ln>
            <a:solidFill>
              <a:srgbClr val="F26F27">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TextBox 96">
            <a:extLst>
              <a:ext uri="{FF2B5EF4-FFF2-40B4-BE49-F238E27FC236}">
                <a16:creationId xmlns:a16="http://schemas.microsoft.com/office/drawing/2014/main" id="{34E3FF41-A3A4-AB45-8C3D-02AA1D482A0F}"/>
              </a:ext>
            </a:extLst>
          </p:cNvPr>
          <p:cNvSpPr txBox="1"/>
          <p:nvPr/>
        </p:nvSpPr>
        <p:spPr>
          <a:xfrm>
            <a:off x="6715016" y="2351312"/>
            <a:ext cx="472467" cy="253916"/>
          </a:xfrm>
          <a:prstGeom prst="rect">
            <a:avLst/>
          </a:prstGeom>
          <a:noFill/>
          <a:ln>
            <a:solidFill>
              <a:srgbClr val="87CBD8"/>
            </a:solidFill>
          </a:ln>
        </p:spPr>
        <p:txBody>
          <a:bodyPr wrap="square" rtlCol="0">
            <a:sp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98" name="Google Shape;431;p39">
            <a:extLst>
              <a:ext uri="{FF2B5EF4-FFF2-40B4-BE49-F238E27FC236}">
                <a16:creationId xmlns:a16="http://schemas.microsoft.com/office/drawing/2014/main" id="{EB0D3A0E-0977-BB43-A241-B72E941A2E3C}"/>
              </a:ext>
            </a:extLst>
          </p:cNvPr>
          <p:cNvSpPr/>
          <p:nvPr/>
        </p:nvSpPr>
        <p:spPr>
          <a:xfrm rot="21011211">
            <a:off x="6954236" y="2119011"/>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99" name="Google Shape;431;p39">
            <a:extLst>
              <a:ext uri="{FF2B5EF4-FFF2-40B4-BE49-F238E27FC236}">
                <a16:creationId xmlns:a16="http://schemas.microsoft.com/office/drawing/2014/main" id="{6CFC5C8E-8C6F-B840-9EFF-67EC55CBD349}"/>
              </a:ext>
            </a:extLst>
          </p:cNvPr>
          <p:cNvSpPr/>
          <p:nvPr/>
        </p:nvSpPr>
        <p:spPr>
          <a:xfrm rot="21011211">
            <a:off x="6748920" y="267785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0" name="Google Shape;431;p39">
            <a:extLst>
              <a:ext uri="{FF2B5EF4-FFF2-40B4-BE49-F238E27FC236}">
                <a16:creationId xmlns:a16="http://schemas.microsoft.com/office/drawing/2014/main" id="{D745A9FB-6338-6142-98C4-CA63D756577F}"/>
              </a:ext>
            </a:extLst>
          </p:cNvPr>
          <p:cNvSpPr/>
          <p:nvPr/>
        </p:nvSpPr>
        <p:spPr>
          <a:xfrm rot="21011211">
            <a:off x="7024295" y="298851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5" name="Google Shape;431;p39">
            <a:extLst>
              <a:ext uri="{FF2B5EF4-FFF2-40B4-BE49-F238E27FC236}">
                <a16:creationId xmlns:a16="http://schemas.microsoft.com/office/drawing/2014/main" id="{D6AAEA05-2DC0-AD45-AFB0-4EBE013955A1}"/>
              </a:ext>
            </a:extLst>
          </p:cNvPr>
          <p:cNvSpPr/>
          <p:nvPr/>
        </p:nvSpPr>
        <p:spPr>
          <a:xfrm rot="21011211">
            <a:off x="6356691" y="2409226"/>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6" name="Google Shape;431;p39">
            <a:extLst>
              <a:ext uri="{FF2B5EF4-FFF2-40B4-BE49-F238E27FC236}">
                <a16:creationId xmlns:a16="http://schemas.microsoft.com/office/drawing/2014/main" id="{C1057616-F5A7-EB4C-B0D2-F17F852D5A84}"/>
              </a:ext>
            </a:extLst>
          </p:cNvPr>
          <p:cNvSpPr/>
          <p:nvPr/>
        </p:nvSpPr>
        <p:spPr>
          <a:xfrm rot="21011211">
            <a:off x="6779488" y="189965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7" name="Google Shape;431;p39">
            <a:extLst>
              <a:ext uri="{FF2B5EF4-FFF2-40B4-BE49-F238E27FC236}">
                <a16:creationId xmlns:a16="http://schemas.microsoft.com/office/drawing/2014/main" id="{E4DC345A-052F-2A43-898E-73BB2D0BF915}"/>
              </a:ext>
            </a:extLst>
          </p:cNvPr>
          <p:cNvSpPr/>
          <p:nvPr/>
        </p:nvSpPr>
        <p:spPr>
          <a:xfrm rot="21011211">
            <a:off x="7132786" y="2629656"/>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8" name="Google Shape;431;p39">
            <a:extLst>
              <a:ext uri="{FF2B5EF4-FFF2-40B4-BE49-F238E27FC236}">
                <a16:creationId xmlns:a16="http://schemas.microsoft.com/office/drawing/2014/main" id="{9ED5342B-ACF7-EA46-8DE2-B89421851031}"/>
              </a:ext>
            </a:extLst>
          </p:cNvPr>
          <p:cNvSpPr/>
          <p:nvPr/>
        </p:nvSpPr>
        <p:spPr>
          <a:xfrm rot="21011211">
            <a:off x="6545774" y="2067092"/>
            <a:ext cx="863367" cy="8848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109" name="Curved Connector 108">
            <a:extLst>
              <a:ext uri="{FF2B5EF4-FFF2-40B4-BE49-F238E27FC236}">
                <a16:creationId xmlns:a16="http://schemas.microsoft.com/office/drawing/2014/main" id="{BEA0BDC4-DF37-1243-8316-893D1FBC4683}"/>
              </a:ext>
            </a:extLst>
          </p:cNvPr>
          <p:cNvCxnSpPr>
            <a:cxnSpLocks/>
            <a:endCxn id="97" idx="3"/>
          </p:cNvCxnSpPr>
          <p:nvPr/>
        </p:nvCxnSpPr>
        <p:spPr>
          <a:xfrm rot="16200000" flipH="1">
            <a:off x="6985945" y="2276732"/>
            <a:ext cx="289368" cy="113707"/>
          </a:xfrm>
          <a:prstGeom prst="curvedConnector4">
            <a:avLst>
              <a:gd name="adj1" fmla="val 28063"/>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urved Connector 109">
            <a:extLst>
              <a:ext uri="{FF2B5EF4-FFF2-40B4-BE49-F238E27FC236}">
                <a16:creationId xmlns:a16="http://schemas.microsoft.com/office/drawing/2014/main" id="{4101227D-B71F-CD4E-8C6D-CFAABA02E61E}"/>
              </a:ext>
            </a:extLst>
          </p:cNvPr>
          <p:cNvCxnSpPr>
            <a:cxnSpLocks/>
            <a:stCxn id="97" idx="0"/>
          </p:cNvCxnSpPr>
          <p:nvPr/>
        </p:nvCxnSpPr>
        <p:spPr>
          <a:xfrm rot="5400000" flipH="1" flipV="1">
            <a:off x="6898950" y="2280668"/>
            <a:ext cx="122944" cy="1834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a:extLst>
              <a:ext uri="{FF2B5EF4-FFF2-40B4-BE49-F238E27FC236}">
                <a16:creationId xmlns:a16="http://schemas.microsoft.com/office/drawing/2014/main" id="{145C726A-4E09-C746-8B80-D2E755DB50B5}"/>
              </a:ext>
            </a:extLst>
          </p:cNvPr>
          <p:cNvCxnSpPr>
            <a:cxnSpLocks/>
            <a:stCxn id="97" idx="2"/>
          </p:cNvCxnSpPr>
          <p:nvPr/>
        </p:nvCxnSpPr>
        <p:spPr>
          <a:xfrm rot="16200000" flipH="1">
            <a:off x="7006900" y="2549578"/>
            <a:ext cx="104258"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111">
            <a:extLst>
              <a:ext uri="{FF2B5EF4-FFF2-40B4-BE49-F238E27FC236}">
                <a16:creationId xmlns:a16="http://schemas.microsoft.com/office/drawing/2014/main" id="{F89CB32F-FE2E-BF4E-86D3-00399B69336D}"/>
              </a:ext>
            </a:extLst>
          </p:cNvPr>
          <p:cNvCxnSpPr>
            <a:cxnSpLocks/>
          </p:cNvCxnSpPr>
          <p:nvPr/>
        </p:nvCxnSpPr>
        <p:spPr>
          <a:xfrm rot="10800000" flipV="1">
            <a:off x="6800470" y="2627301"/>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112">
            <a:extLst>
              <a:ext uri="{FF2B5EF4-FFF2-40B4-BE49-F238E27FC236}">
                <a16:creationId xmlns:a16="http://schemas.microsoft.com/office/drawing/2014/main" id="{AD4C2BA2-D107-EE46-B2D4-06A3D7AEEF1D}"/>
              </a:ext>
            </a:extLst>
          </p:cNvPr>
          <p:cNvCxnSpPr>
            <a:cxnSpLocks/>
            <a:endCxn id="97" idx="3"/>
          </p:cNvCxnSpPr>
          <p:nvPr/>
        </p:nvCxnSpPr>
        <p:spPr>
          <a:xfrm rot="16200000" flipV="1">
            <a:off x="7116843" y="2548911"/>
            <a:ext cx="190547" cy="49266"/>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95DA8226-6523-FB49-BAAA-A9464C6BB67D}"/>
              </a:ext>
            </a:extLst>
          </p:cNvPr>
          <p:cNvCxnSpPr>
            <a:cxnSpLocks/>
          </p:cNvCxnSpPr>
          <p:nvPr/>
        </p:nvCxnSpPr>
        <p:spPr>
          <a:xfrm rot="5400000" flipH="1" flipV="1">
            <a:off x="6655400" y="2169171"/>
            <a:ext cx="351322" cy="12961"/>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a:extLst>
              <a:ext uri="{FF2B5EF4-FFF2-40B4-BE49-F238E27FC236}">
                <a16:creationId xmlns:a16="http://schemas.microsoft.com/office/drawing/2014/main" id="{DB16D7CD-9D5D-CA43-9185-70F969763A4E}"/>
              </a:ext>
            </a:extLst>
          </p:cNvPr>
          <p:cNvCxnSpPr>
            <a:cxnSpLocks/>
            <a:stCxn id="97" idx="1"/>
          </p:cNvCxnSpPr>
          <p:nvPr/>
        </p:nvCxnSpPr>
        <p:spPr>
          <a:xfrm rot="10800000">
            <a:off x="6471336" y="2478270"/>
            <a:ext cx="243680" cy="12700"/>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A8694E0E-14C6-E843-8F13-C72B4AE4EA67}"/>
              </a:ext>
            </a:extLst>
          </p:cNvPr>
          <p:cNvCxnSpPr>
            <a:cxnSpLocks/>
            <a:stCxn id="97" idx="2"/>
          </p:cNvCxnSpPr>
          <p:nvPr/>
        </p:nvCxnSpPr>
        <p:spPr>
          <a:xfrm rot="16200000" flipH="1">
            <a:off x="6813281" y="2743196"/>
            <a:ext cx="398465" cy="122527"/>
          </a:xfrm>
          <a:prstGeom prst="curvedConnector3">
            <a:avLst>
              <a:gd name="adj1" fmla="val 5997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3173E68F-8C98-A047-BE1C-578463D9BDEC}"/>
              </a:ext>
            </a:extLst>
          </p:cNvPr>
          <p:cNvCxnSpPr>
            <a:cxnSpLocks/>
            <a:endCxn id="97" idx="2"/>
          </p:cNvCxnSpPr>
          <p:nvPr/>
        </p:nvCxnSpPr>
        <p:spPr>
          <a:xfrm rot="16200000" flipV="1">
            <a:off x="6829566" y="2726912"/>
            <a:ext cx="413856" cy="170488"/>
          </a:xfrm>
          <a:prstGeom prst="curvedConnector3">
            <a:avLst>
              <a:gd name="adj1" fmla="val 6152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117">
            <a:extLst>
              <a:ext uri="{FF2B5EF4-FFF2-40B4-BE49-F238E27FC236}">
                <a16:creationId xmlns:a16="http://schemas.microsoft.com/office/drawing/2014/main" id="{DE74C32D-3BEF-2D4E-B390-32837E81BEBF}"/>
              </a:ext>
            </a:extLst>
          </p:cNvPr>
          <p:cNvCxnSpPr>
            <a:cxnSpLocks/>
            <a:stCxn id="97" idx="1"/>
          </p:cNvCxnSpPr>
          <p:nvPr/>
        </p:nvCxnSpPr>
        <p:spPr>
          <a:xfrm rot="10800000" flipV="1">
            <a:off x="6566576" y="2478270"/>
            <a:ext cx="148441" cy="42160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a:extLst>
              <a:ext uri="{FF2B5EF4-FFF2-40B4-BE49-F238E27FC236}">
                <a16:creationId xmlns:a16="http://schemas.microsoft.com/office/drawing/2014/main" id="{59DA1D48-574F-C142-88B8-1761E31D5C93}"/>
              </a:ext>
            </a:extLst>
          </p:cNvPr>
          <p:cNvCxnSpPr>
            <a:cxnSpLocks/>
          </p:cNvCxnSpPr>
          <p:nvPr/>
        </p:nvCxnSpPr>
        <p:spPr>
          <a:xfrm rot="5400000" flipH="1" flipV="1">
            <a:off x="6501610" y="2703534"/>
            <a:ext cx="365807" cy="14022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431;p39">
            <a:extLst>
              <a:ext uri="{FF2B5EF4-FFF2-40B4-BE49-F238E27FC236}">
                <a16:creationId xmlns:a16="http://schemas.microsoft.com/office/drawing/2014/main" id="{47909BC9-DBDA-A245-BB5A-E64715BA26E5}"/>
              </a:ext>
            </a:extLst>
          </p:cNvPr>
          <p:cNvSpPr/>
          <p:nvPr/>
        </p:nvSpPr>
        <p:spPr>
          <a:xfrm rot="21011211">
            <a:off x="5578657" y="3644548"/>
            <a:ext cx="489211" cy="50952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0079D1"/>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lang="es-ES" dirty="0"/>
          </a:p>
          <a:p>
            <a:pPr marL="0" lvl="0" indent="0">
              <a:spcBef>
                <a:spcPts val="0"/>
              </a:spcBef>
              <a:spcAft>
                <a:spcPts val="0"/>
              </a:spcAft>
              <a:buNone/>
            </a:pPr>
            <a:endParaRPr lang="en-US" dirty="0"/>
          </a:p>
          <a:p>
            <a:pPr marL="0" lvl="0" indent="0">
              <a:spcBef>
                <a:spcPts val="0"/>
              </a:spcBef>
              <a:spcAft>
                <a:spcPts val="0"/>
              </a:spcAft>
              <a:buNone/>
            </a:pPr>
            <a:r>
              <a:rPr lang="en-US" sz="1100" dirty="0"/>
              <a:t>   </a:t>
            </a: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endParaRPr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126" name="Google Shape;431;p39">
            <a:extLst>
              <a:ext uri="{FF2B5EF4-FFF2-40B4-BE49-F238E27FC236}">
                <a16:creationId xmlns:a16="http://schemas.microsoft.com/office/drawing/2014/main" id="{F9F5DEEA-25E7-A64A-AE56-0905B622138F}"/>
              </a:ext>
            </a:extLst>
          </p:cNvPr>
          <p:cNvSpPr/>
          <p:nvPr/>
        </p:nvSpPr>
        <p:spPr>
          <a:xfrm rot="21011211">
            <a:off x="6546177" y="515384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27" name="TextBox 126">
            <a:extLst>
              <a:ext uri="{FF2B5EF4-FFF2-40B4-BE49-F238E27FC236}">
                <a16:creationId xmlns:a16="http://schemas.microsoft.com/office/drawing/2014/main" id="{695E8BA9-6BC8-DD4F-B692-8AB4765420AF}"/>
              </a:ext>
            </a:extLst>
          </p:cNvPr>
          <p:cNvSpPr txBox="1"/>
          <p:nvPr/>
        </p:nvSpPr>
        <p:spPr>
          <a:xfrm>
            <a:off x="6721825" y="4643534"/>
            <a:ext cx="472467" cy="253916"/>
          </a:xfrm>
          <a:prstGeom prst="rect">
            <a:avLst/>
          </a:prstGeom>
          <a:noFill/>
          <a:ln>
            <a:solidFill>
              <a:srgbClr val="87CBD8"/>
            </a:solidFill>
          </a:ln>
        </p:spPr>
        <p:txBody>
          <a:bodyPr wrap="square" rtlCol="0">
            <a:sp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128" name="Google Shape;431;p39">
            <a:extLst>
              <a:ext uri="{FF2B5EF4-FFF2-40B4-BE49-F238E27FC236}">
                <a16:creationId xmlns:a16="http://schemas.microsoft.com/office/drawing/2014/main" id="{AD2ABD9E-CCD2-014C-B877-73555CB11CFD}"/>
              </a:ext>
            </a:extLst>
          </p:cNvPr>
          <p:cNvSpPr/>
          <p:nvPr/>
        </p:nvSpPr>
        <p:spPr>
          <a:xfrm rot="21011211">
            <a:off x="6961045" y="4411233"/>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29" name="Google Shape;431;p39">
            <a:extLst>
              <a:ext uri="{FF2B5EF4-FFF2-40B4-BE49-F238E27FC236}">
                <a16:creationId xmlns:a16="http://schemas.microsoft.com/office/drawing/2014/main" id="{92139520-B10C-2247-88F2-C782F5B18545}"/>
              </a:ext>
            </a:extLst>
          </p:cNvPr>
          <p:cNvSpPr/>
          <p:nvPr/>
        </p:nvSpPr>
        <p:spPr>
          <a:xfrm rot="21011211">
            <a:off x="6755729" y="497007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30" name="Google Shape;431;p39">
            <a:extLst>
              <a:ext uri="{FF2B5EF4-FFF2-40B4-BE49-F238E27FC236}">
                <a16:creationId xmlns:a16="http://schemas.microsoft.com/office/drawing/2014/main" id="{E68B9889-D9C2-8942-8E9B-ECE9E354B55F}"/>
              </a:ext>
            </a:extLst>
          </p:cNvPr>
          <p:cNvSpPr/>
          <p:nvPr/>
        </p:nvSpPr>
        <p:spPr>
          <a:xfrm rot="21011211">
            <a:off x="7021946" y="520113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33" name="Google Shape;431;p39">
            <a:extLst>
              <a:ext uri="{FF2B5EF4-FFF2-40B4-BE49-F238E27FC236}">
                <a16:creationId xmlns:a16="http://schemas.microsoft.com/office/drawing/2014/main" id="{3324B39A-6455-EE4F-85AF-7677D28807B6}"/>
              </a:ext>
            </a:extLst>
          </p:cNvPr>
          <p:cNvSpPr/>
          <p:nvPr/>
        </p:nvSpPr>
        <p:spPr>
          <a:xfrm rot="21011211">
            <a:off x="7139595" y="492187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34" name="Google Shape;431;p39">
            <a:extLst>
              <a:ext uri="{FF2B5EF4-FFF2-40B4-BE49-F238E27FC236}">
                <a16:creationId xmlns:a16="http://schemas.microsoft.com/office/drawing/2014/main" id="{931A82F0-BA7E-D84E-826C-DB8424A634AB}"/>
              </a:ext>
            </a:extLst>
          </p:cNvPr>
          <p:cNvSpPr/>
          <p:nvPr/>
        </p:nvSpPr>
        <p:spPr>
          <a:xfrm rot="21011211">
            <a:off x="6363959" y="4319931"/>
            <a:ext cx="1075715" cy="1099223"/>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1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135" name="Curved Connector 134">
            <a:extLst>
              <a:ext uri="{FF2B5EF4-FFF2-40B4-BE49-F238E27FC236}">
                <a16:creationId xmlns:a16="http://schemas.microsoft.com/office/drawing/2014/main" id="{1885B0EB-0E5C-7E4F-B7F2-684F9E468E0A}"/>
              </a:ext>
            </a:extLst>
          </p:cNvPr>
          <p:cNvCxnSpPr>
            <a:cxnSpLocks/>
            <a:endCxn id="127" idx="3"/>
          </p:cNvCxnSpPr>
          <p:nvPr/>
        </p:nvCxnSpPr>
        <p:spPr>
          <a:xfrm rot="16200000" flipH="1">
            <a:off x="6992754" y="4568954"/>
            <a:ext cx="289368" cy="113707"/>
          </a:xfrm>
          <a:prstGeom prst="curvedConnector4">
            <a:avLst>
              <a:gd name="adj1" fmla="val 28063"/>
              <a:gd name="adj2" fmla="val 20314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urved Connector 135">
            <a:extLst>
              <a:ext uri="{FF2B5EF4-FFF2-40B4-BE49-F238E27FC236}">
                <a16:creationId xmlns:a16="http://schemas.microsoft.com/office/drawing/2014/main" id="{2D750023-2021-4A42-8967-BAB085C1E0F8}"/>
              </a:ext>
            </a:extLst>
          </p:cNvPr>
          <p:cNvCxnSpPr>
            <a:cxnSpLocks/>
            <a:stCxn id="127" idx="0"/>
          </p:cNvCxnSpPr>
          <p:nvPr/>
        </p:nvCxnSpPr>
        <p:spPr>
          <a:xfrm rot="5400000" flipH="1" flipV="1">
            <a:off x="6905759" y="4572890"/>
            <a:ext cx="122944" cy="1834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urved Connector 136">
            <a:extLst>
              <a:ext uri="{FF2B5EF4-FFF2-40B4-BE49-F238E27FC236}">
                <a16:creationId xmlns:a16="http://schemas.microsoft.com/office/drawing/2014/main" id="{EF1C5558-BF0D-2648-BA50-9C9A1E424219}"/>
              </a:ext>
            </a:extLst>
          </p:cNvPr>
          <p:cNvCxnSpPr>
            <a:cxnSpLocks/>
            <a:stCxn id="127" idx="2"/>
          </p:cNvCxnSpPr>
          <p:nvPr/>
        </p:nvCxnSpPr>
        <p:spPr>
          <a:xfrm rot="16200000" flipH="1">
            <a:off x="7013709" y="4841800"/>
            <a:ext cx="104258"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urved Connector 137">
            <a:extLst>
              <a:ext uri="{FF2B5EF4-FFF2-40B4-BE49-F238E27FC236}">
                <a16:creationId xmlns:a16="http://schemas.microsoft.com/office/drawing/2014/main" id="{8C381C2C-468A-0445-AAE7-91153E8E4892}"/>
              </a:ext>
            </a:extLst>
          </p:cNvPr>
          <p:cNvCxnSpPr>
            <a:cxnSpLocks/>
          </p:cNvCxnSpPr>
          <p:nvPr/>
        </p:nvCxnSpPr>
        <p:spPr>
          <a:xfrm rot="10800000" flipV="1">
            <a:off x="6807279" y="4919523"/>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urved Connector 138">
            <a:extLst>
              <a:ext uri="{FF2B5EF4-FFF2-40B4-BE49-F238E27FC236}">
                <a16:creationId xmlns:a16="http://schemas.microsoft.com/office/drawing/2014/main" id="{96DC55C6-841B-7F45-B497-5A48A48E5354}"/>
              </a:ext>
            </a:extLst>
          </p:cNvPr>
          <p:cNvCxnSpPr>
            <a:cxnSpLocks/>
            <a:endCxn id="127" idx="3"/>
          </p:cNvCxnSpPr>
          <p:nvPr/>
        </p:nvCxnSpPr>
        <p:spPr>
          <a:xfrm rot="16200000" flipV="1">
            <a:off x="7123652" y="4841133"/>
            <a:ext cx="190547" cy="49266"/>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A975B55F-E912-1E4A-AC60-4FA0BD11A14B}"/>
              </a:ext>
            </a:extLst>
          </p:cNvPr>
          <p:cNvCxnSpPr>
            <a:cxnSpLocks/>
            <a:stCxn id="127" idx="1"/>
          </p:cNvCxnSpPr>
          <p:nvPr/>
        </p:nvCxnSpPr>
        <p:spPr>
          <a:xfrm rot="10800000">
            <a:off x="6612539" y="4639376"/>
            <a:ext cx="109287" cy="131117"/>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3E6369EA-C8C7-EC4A-9CE4-820BF167A176}"/>
              </a:ext>
            </a:extLst>
          </p:cNvPr>
          <p:cNvCxnSpPr>
            <a:cxnSpLocks/>
            <a:stCxn id="127" idx="2"/>
          </p:cNvCxnSpPr>
          <p:nvPr/>
        </p:nvCxnSpPr>
        <p:spPr>
          <a:xfrm rot="16200000" flipH="1">
            <a:off x="6813396" y="5042113"/>
            <a:ext cx="351322" cy="6199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F277F159-C6D4-6D41-B2A3-10F6B2055D22}"/>
              </a:ext>
            </a:extLst>
          </p:cNvPr>
          <p:cNvCxnSpPr>
            <a:cxnSpLocks/>
            <a:endCxn id="127" idx="2"/>
          </p:cNvCxnSpPr>
          <p:nvPr/>
        </p:nvCxnSpPr>
        <p:spPr>
          <a:xfrm rot="16200000" flipV="1">
            <a:off x="6864699" y="4990810"/>
            <a:ext cx="365806" cy="17908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urved Connector 143">
            <a:extLst>
              <a:ext uri="{FF2B5EF4-FFF2-40B4-BE49-F238E27FC236}">
                <a16:creationId xmlns:a16="http://schemas.microsoft.com/office/drawing/2014/main" id="{661FC559-C74E-4540-A59A-B368A63277D1}"/>
              </a:ext>
            </a:extLst>
          </p:cNvPr>
          <p:cNvCxnSpPr>
            <a:cxnSpLocks/>
            <a:stCxn id="127" idx="1"/>
          </p:cNvCxnSpPr>
          <p:nvPr/>
        </p:nvCxnSpPr>
        <p:spPr>
          <a:xfrm rot="10800000" flipV="1">
            <a:off x="6590751" y="4770491"/>
            <a:ext cx="131075" cy="388805"/>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urved Connector 144">
            <a:extLst>
              <a:ext uri="{FF2B5EF4-FFF2-40B4-BE49-F238E27FC236}">
                <a16:creationId xmlns:a16="http://schemas.microsoft.com/office/drawing/2014/main" id="{3AB7BA62-1D14-3B4D-BB45-EBAE50B353A7}"/>
              </a:ext>
            </a:extLst>
          </p:cNvPr>
          <p:cNvCxnSpPr>
            <a:cxnSpLocks/>
          </p:cNvCxnSpPr>
          <p:nvPr/>
        </p:nvCxnSpPr>
        <p:spPr>
          <a:xfrm rot="5400000" flipH="1" flipV="1">
            <a:off x="6550679" y="4981342"/>
            <a:ext cx="309132" cy="112382"/>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urved Connector 155">
            <a:extLst>
              <a:ext uri="{FF2B5EF4-FFF2-40B4-BE49-F238E27FC236}">
                <a16:creationId xmlns:a16="http://schemas.microsoft.com/office/drawing/2014/main" id="{AA41DF77-4556-294B-8075-C4C044C07D2A}"/>
              </a:ext>
            </a:extLst>
          </p:cNvPr>
          <p:cNvCxnSpPr>
            <a:cxnSpLocks/>
          </p:cNvCxnSpPr>
          <p:nvPr/>
        </p:nvCxnSpPr>
        <p:spPr>
          <a:xfrm>
            <a:off x="6649054" y="4527070"/>
            <a:ext cx="170686" cy="106969"/>
          </a:xfrm>
          <a:prstGeom prst="curvedConnector3">
            <a:avLst>
              <a:gd name="adj1" fmla="val 9658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2E867BD-E046-0F43-933C-B4274FA6268E}"/>
              </a:ext>
            </a:extLst>
          </p:cNvPr>
          <p:cNvCxnSpPr>
            <a:cxnSpLocks/>
          </p:cNvCxnSpPr>
          <p:nvPr/>
        </p:nvCxnSpPr>
        <p:spPr>
          <a:xfrm>
            <a:off x="5118515" y="3343591"/>
            <a:ext cx="591206" cy="327177"/>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BB1E9B5-52A4-CE44-8F42-8050CE146744}"/>
              </a:ext>
            </a:extLst>
          </p:cNvPr>
          <p:cNvCxnSpPr>
            <a:cxnSpLocks/>
          </p:cNvCxnSpPr>
          <p:nvPr/>
        </p:nvCxnSpPr>
        <p:spPr>
          <a:xfrm>
            <a:off x="5074723" y="3518780"/>
            <a:ext cx="550608" cy="285630"/>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9D83007-4706-4E48-8CB9-FEBB6002EF08}"/>
              </a:ext>
            </a:extLst>
          </p:cNvPr>
          <p:cNvCxnSpPr>
            <a:cxnSpLocks/>
          </p:cNvCxnSpPr>
          <p:nvPr/>
        </p:nvCxnSpPr>
        <p:spPr>
          <a:xfrm flipH="1">
            <a:off x="5878539" y="3240620"/>
            <a:ext cx="430328" cy="420975"/>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7ADEDD9-6275-F241-9EF8-06AB06F383F9}"/>
              </a:ext>
            </a:extLst>
          </p:cNvPr>
          <p:cNvCxnSpPr>
            <a:cxnSpLocks/>
          </p:cNvCxnSpPr>
          <p:nvPr/>
        </p:nvCxnSpPr>
        <p:spPr>
          <a:xfrm flipV="1">
            <a:off x="6012471" y="3328916"/>
            <a:ext cx="429107" cy="430398"/>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406152F-C0C9-8D47-B9BA-A6514E9F45EB}"/>
              </a:ext>
            </a:extLst>
          </p:cNvPr>
          <p:cNvCxnSpPr>
            <a:cxnSpLocks/>
          </p:cNvCxnSpPr>
          <p:nvPr/>
        </p:nvCxnSpPr>
        <p:spPr>
          <a:xfrm>
            <a:off x="6033594" y="4012671"/>
            <a:ext cx="572541" cy="433975"/>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3132AD8-060E-0549-B545-C00B91B09E16}"/>
              </a:ext>
            </a:extLst>
          </p:cNvPr>
          <p:cNvCxnSpPr>
            <a:cxnSpLocks/>
          </p:cNvCxnSpPr>
          <p:nvPr/>
        </p:nvCxnSpPr>
        <p:spPr>
          <a:xfrm>
            <a:off x="5929414" y="4125279"/>
            <a:ext cx="581322" cy="432717"/>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9ADB63-1C8B-4D46-80EE-903CA415DD0F}"/>
              </a:ext>
            </a:extLst>
          </p:cNvPr>
          <p:cNvCxnSpPr>
            <a:cxnSpLocks/>
          </p:cNvCxnSpPr>
          <p:nvPr/>
        </p:nvCxnSpPr>
        <p:spPr>
          <a:xfrm flipV="1">
            <a:off x="7608693" y="1815360"/>
            <a:ext cx="485592" cy="310298"/>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6946BF85-8F04-D64D-9CA7-1CE90A5D7AE0}"/>
              </a:ext>
            </a:extLst>
          </p:cNvPr>
          <p:cNvSpPr txBox="1"/>
          <p:nvPr/>
        </p:nvSpPr>
        <p:spPr>
          <a:xfrm>
            <a:off x="8065520" y="1615942"/>
            <a:ext cx="548547" cy="366424"/>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UI Tier</a:t>
            </a:r>
          </a:p>
        </p:txBody>
      </p:sp>
      <p:cxnSp>
        <p:nvCxnSpPr>
          <p:cNvPr id="210" name="Straight Connector 209">
            <a:extLst>
              <a:ext uri="{FF2B5EF4-FFF2-40B4-BE49-F238E27FC236}">
                <a16:creationId xmlns:a16="http://schemas.microsoft.com/office/drawing/2014/main" id="{B240F58A-F78C-5A41-B2A2-3615E39A9C9D}"/>
              </a:ext>
            </a:extLst>
          </p:cNvPr>
          <p:cNvCxnSpPr>
            <a:cxnSpLocks/>
          </p:cNvCxnSpPr>
          <p:nvPr/>
        </p:nvCxnSpPr>
        <p:spPr>
          <a:xfrm>
            <a:off x="7478234" y="4949384"/>
            <a:ext cx="707724" cy="121314"/>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703C6966-741E-654A-873B-A17FDFC0E9D1}"/>
              </a:ext>
            </a:extLst>
          </p:cNvPr>
          <p:cNvSpPr txBox="1"/>
          <p:nvPr/>
        </p:nvSpPr>
        <p:spPr>
          <a:xfrm>
            <a:off x="8163256" y="4897449"/>
            <a:ext cx="763351" cy="366424"/>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 Only</a:t>
            </a:r>
          </a:p>
        </p:txBody>
      </p:sp>
      <p:sp>
        <p:nvSpPr>
          <p:cNvPr id="215" name="Google Shape;431;p39">
            <a:extLst>
              <a:ext uri="{FF2B5EF4-FFF2-40B4-BE49-F238E27FC236}">
                <a16:creationId xmlns:a16="http://schemas.microsoft.com/office/drawing/2014/main" id="{1F3A0C26-F3D8-A14B-A832-3719CF43675C}"/>
              </a:ext>
            </a:extLst>
          </p:cNvPr>
          <p:cNvSpPr/>
          <p:nvPr/>
        </p:nvSpPr>
        <p:spPr>
          <a:xfrm rot="21011211">
            <a:off x="6023408" y="1623516"/>
            <a:ext cx="1828927" cy="177840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alpha val="62000"/>
            </a:srgbClr>
          </a:solidFill>
          <a:ln>
            <a:solidFill>
              <a:srgbClr val="C5277F">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19" name="Straight Connector 218">
            <a:extLst>
              <a:ext uri="{FF2B5EF4-FFF2-40B4-BE49-F238E27FC236}">
                <a16:creationId xmlns:a16="http://schemas.microsoft.com/office/drawing/2014/main" id="{B1C5D57A-CF39-3440-A251-C8A24E4E43C7}"/>
              </a:ext>
            </a:extLst>
          </p:cNvPr>
          <p:cNvCxnSpPr>
            <a:cxnSpLocks/>
          </p:cNvCxnSpPr>
          <p:nvPr/>
        </p:nvCxnSpPr>
        <p:spPr>
          <a:xfrm flipV="1">
            <a:off x="4607780" y="2175651"/>
            <a:ext cx="466943" cy="429577"/>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99E7571-831D-A049-8693-686F207A48B2}"/>
              </a:ext>
            </a:extLst>
          </p:cNvPr>
          <p:cNvCxnSpPr>
            <a:cxnSpLocks/>
          </p:cNvCxnSpPr>
          <p:nvPr/>
        </p:nvCxnSpPr>
        <p:spPr>
          <a:xfrm flipH="1" flipV="1">
            <a:off x="5835835" y="1995901"/>
            <a:ext cx="693129" cy="193001"/>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0325C07-016A-5441-B883-01853F7E2FF0}"/>
              </a:ext>
            </a:extLst>
          </p:cNvPr>
          <p:cNvSpPr txBox="1"/>
          <p:nvPr/>
        </p:nvSpPr>
        <p:spPr>
          <a:xfrm rot="20770149">
            <a:off x="4841952" y="1718752"/>
            <a:ext cx="1165705" cy="551090"/>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Synchronous Edge </a:t>
            </a:r>
          </a:p>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Service</a:t>
            </a:r>
          </a:p>
        </p:txBody>
      </p:sp>
      <p:cxnSp>
        <p:nvCxnSpPr>
          <p:cNvPr id="230" name="Straight Connector 229">
            <a:extLst>
              <a:ext uri="{FF2B5EF4-FFF2-40B4-BE49-F238E27FC236}">
                <a16:creationId xmlns:a16="http://schemas.microsoft.com/office/drawing/2014/main" id="{E03ED61E-4541-D241-A375-3E5A303395A0}"/>
              </a:ext>
            </a:extLst>
          </p:cNvPr>
          <p:cNvCxnSpPr>
            <a:cxnSpLocks/>
          </p:cNvCxnSpPr>
          <p:nvPr/>
        </p:nvCxnSpPr>
        <p:spPr>
          <a:xfrm>
            <a:off x="6117572" y="3911614"/>
            <a:ext cx="494966" cy="32704"/>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B44D90-469E-1446-A13B-0E3BB50C475C}"/>
              </a:ext>
            </a:extLst>
          </p:cNvPr>
          <p:cNvCxnSpPr>
            <a:cxnSpLocks/>
          </p:cNvCxnSpPr>
          <p:nvPr/>
        </p:nvCxnSpPr>
        <p:spPr>
          <a:xfrm>
            <a:off x="6824580" y="2553889"/>
            <a:ext cx="16823" cy="1250521"/>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17C13164-D515-5F47-BD57-B434038B2121}"/>
              </a:ext>
            </a:extLst>
          </p:cNvPr>
          <p:cNvSpPr txBox="1"/>
          <p:nvPr/>
        </p:nvSpPr>
        <p:spPr>
          <a:xfrm>
            <a:off x="6579957" y="3724625"/>
            <a:ext cx="913073" cy="551090"/>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 Driver Core</a:t>
            </a:r>
          </a:p>
        </p:txBody>
      </p:sp>
    </p:spTree>
    <p:extLst>
      <p:ext uri="{BB962C8B-B14F-4D97-AF65-F5344CB8AC3E}">
        <p14:creationId xmlns:p14="http://schemas.microsoft.com/office/powerpoint/2010/main" val="190731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5" y="3028895"/>
            <a:ext cx="3785246"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Needs and Solution Proposal</a:t>
            </a:r>
          </a:p>
        </p:txBody>
      </p:sp>
    </p:spTree>
    <p:extLst>
      <p:ext uri="{BB962C8B-B14F-4D97-AF65-F5344CB8AC3E}">
        <p14:creationId xmlns:p14="http://schemas.microsoft.com/office/powerpoint/2010/main" val="2655740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7" y="610135"/>
            <a:ext cx="469754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 sz="1800" b="1" dirty="0">
                <a:solidFill>
                  <a:srgbClr val="73C4EF"/>
                </a:solidFill>
              </a:rPr>
              <a:t>Descripción de la solución técnica</a:t>
            </a:r>
            <a:endParaRPr lang="es-ES_tradnl" sz="1800" b="1" dirty="0">
              <a:solidFill>
                <a:srgbClr val="73C4EF"/>
              </a:solidFill>
            </a:endParaRPr>
          </a:p>
        </p:txBody>
      </p:sp>
      <p:sp>
        <p:nvSpPr>
          <p:cNvPr id="4" name="Rectangle 5">
            <a:extLst>
              <a:ext uri="{FF2B5EF4-FFF2-40B4-BE49-F238E27FC236}">
                <a16:creationId xmlns:a16="http://schemas.microsoft.com/office/drawing/2014/main" id="{3355A4A6-7EC1-2A4B-96F1-BEEB1B846054}"/>
              </a:ext>
            </a:extLst>
          </p:cNvPr>
          <p:cNvSpPr>
            <a:spLocks noChangeArrowheads="1"/>
          </p:cNvSpPr>
          <p:nvPr/>
        </p:nvSpPr>
        <p:spPr bwMode="auto">
          <a:xfrm>
            <a:off x="336550" y="1095502"/>
            <a:ext cx="11312906" cy="107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Objective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Define core components, pieces of code for the </a:t>
            </a:r>
            <a:r>
              <a:rPr lang="en-US" sz="1400" dirty="0" err="1">
                <a:solidFill>
                  <a:srgbClr val="0079D1"/>
                </a:solidFill>
              </a:rPr>
              <a:t>CitiBanamex</a:t>
            </a:r>
            <a:r>
              <a:rPr lang="en-US" sz="1400" dirty="0">
                <a:solidFill>
                  <a:srgbClr val="0079D1"/>
                </a:solidFill>
              </a:rPr>
              <a:t> Even Hub Reference Architecture</a:t>
            </a:r>
            <a:endParaRPr lang="es-ES_tradnl" sz="1400" dirty="0">
              <a:solidFill>
                <a:srgbClr val="0079D1"/>
              </a:solidFill>
            </a:endParaRPr>
          </a:p>
        </p:txBody>
      </p:sp>
      <p:sp>
        <p:nvSpPr>
          <p:cNvPr id="5" name="Rectangle 5">
            <a:extLst>
              <a:ext uri="{FF2B5EF4-FFF2-40B4-BE49-F238E27FC236}">
                <a16:creationId xmlns:a16="http://schemas.microsoft.com/office/drawing/2014/main" id="{61DEE32E-173B-864C-9632-1CC8BCE2452A}"/>
              </a:ext>
            </a:extLst>
          </p:cNvPr>
          <p:cNvSpPr>
            <a:spLocks noChangeArrowheads="1"/>
          </p:cNvSpPr>
          <p:nvPr/>
        </p:nvSpPr>
        <p:spPr bwMode="auto">
          <a:xfrm>
            <a:off x="336550" y="2092198"/>
            <a:ext cx="11312906" cy="119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Scope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Graphically represent the components, their integrations and the use of good practices in the development of software engineering processes.</a:t>
            </a:r>
          </a:p>
        </p:txBody>
      </p:sp>
      <p:sp>
        <p:nvSpPr>
          <p:cNvPr id="6" name="Rectangle 5">
            <a:extLst>
              <a:ext uri="{FF2B5EF4-FFF2-40B4-BE49-F238E27FC236}">
                <a16:creationId xmlns:a16="http://schemas.microsoft.com/office/drawing/2014/main" id="{B9706FCB-C68B-6243-9224-CCA16EC27866}"/>
              </a:ext>
            </a:extLst>
          </p:cNvPr>
          <p:cNvSpPr>
            <a:spLocks noChangeArrowheads="1"/>
          </p:cNvSpPr>
          <p:nvPr/>
        </p:nvSpPr>
        <p:spPr bwMode="auto">
          <a:xfrm>
            <a:off x="333502" y="3305302"/>
            <a:ext cx="11312906" cy="290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Description</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Event Hub is a highly scalable data streaming platform and event ingestion service, capable of receiving and procession millions of events per second. Event Hub can process and store events, data or telemetry produced by distributed software and devices. Data sent to an event hub can be transformed and stored using any real-time analytics provider or batching/storage adapters. With the ability to provide publish-subscribe capabilities with low latency and at massive scale, Event Hubs services as the “on-ramp” for Big Data.</a:t>
            </a: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Even Hub and telemetry handling capabilities make it especially useful for:</a:t>
            </a:r>
          </a:p>
          <a:p>
            <a:pPr lvl="2" algn="just" eaLnBrk="1" hangingPunct="1">
              <a:spcBef>
                <a:spcPct val="20000"/>
              </a:spcBef>
              <a:buClr>
                <a:srgbClr val="C5277F"/>
              </a:buClr>
              <a:buSzPct val="80000"/>
              <a:buFont typeface="Wingdings" pitchFamily="2" charset="2"/>
              <a:buChar char="ü"/>
              <a:defRPr/>
            </a:pPr>
            <a:r>
              <a:rPr lang="en-US" sz="1400" dirty="0">
                <a:solidFill>
                  <a:srgbClr val="0079D1"/>
                </a:solidFill>
              </a:rPr>
              <a:t>Application instrumentation</a:t>
            </a:r>
          </a:p>
          <a:p>
            <a:pPr lvl="2" algn="just" eaLnBrk="1" hangingPunct="1">
              <a:spcBef>
                <a:spcPct val="20000"/>
              </a:spcBef>
              <a:buClr>
                <a:srgbClr val="C5277F"/>
              </a:buClr>
              <a:buSzPct val="80000"/>
              <a:buFont typeface="Wingdings" pitchFamily="2" charset="2"/>
              <a:buChar char="ü"/>
              <a:defRPr/>
            </a:pPr>
            <a:r>
              <a:rPr lang="en-US" sz="1400" dirty="0">
                <a:solidFill>
                  <a:srgbClr val="0079D1"/>
                </a:solidFill>
              </a:rPr>
              <a:t>User expediencies or workflow processing</a:t>
            </a:r>
          </a:p>
          <a:p>
            <a:pPr lvl="2" algn="just" eaLnBrk="1" hangingPunct="1">
              <a:spcBef>
                <a:spcPct val="20000"/>
              </a:spcBef>
              <a:buClr>
                <a:srgbClr val="C5277F"/>
              </a:buClr>
              <a:buSzPct val="80000"/>
              <a:buFont typeface="Wingdings" pitchFamily="2" charset="2"/>
              <a:buChar char="ü"/>
              <a:defRPr/>
            </a:pPr>
            <a:r>
              <a:rPr lang="en-US" sz="1400" dirty="0">
                <a:solidFill>
                  <a:srgbClr val="0079D1"/>
                </a:solidFill>
              </a:rPr>
              <a:t>Enable behavior tracking in mobile apps, traffic information from web farms, connected with other devices</a:t>
            </a:r>
          </a:p>
          <a:p>
            <a:pPr lvl="2" algn="just" eaLnBrk="1" hangingPunct="1">
              <a:spcBef>
                <a:spcPct val="20000"/>
              </a:spcBef>
              <a:buClr>
                <a:srgbClr val="C5277F"/>
              </a:buClr>
              <a:buSzPct val="65000"/>
              <a:buFont typeface="Wingdings" panose="05000000000000000000" pitchFamily="2" charset="2"/>
              <a:buChar char="n"/>
              <a:defRPr/>
            </a:pPr>
            <a:endParaRPr lang="en-US" sz="800" dirty="0">
              <a:solidFill>
                <a:srgbClr val="0079D1"/>
              </a:solidFill>
            </a:endParaRPr>
          </a:p>
        </p:txBody>
      </p:sp>
    </p:spTree>
    <p:extLst>
      <p:ext uri="{BB962C8B-B14F-4D97-AF65-F5344CB8AC3E}">
        <p14:creationId xmlns:p14="http://schemas.microsoft.com/office/powerpoint/2010/main" val="3818838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a:t>
            </a:r>
          </a:p>
        </p:txBody>
      </p:sp>
      <p:sp>
        <p:nvSpPr>
          <p:cNvPr id="172" name="Google Shape;61;p12">
            <a:extLst>
              <a:ext uri="{FF2B5EF4-FFF2-40B4-BE49-F238E27FC236}">
                <a16:creationId xmlns:a16="http://schemas.microsoft.com/office/drawing/2014/main" id="{0EFBBAA4-8D65-4144-B8C9-1FC61504C6D6}"/>
              </a:ext>
            </a:extLst>
          </p:cNvPr>
          <p:cNvSpPr txBox="1">
            <a:spLocks/>
          </p:cNvSpPr>
          <p:nvPr/>
        </p:nvSpPr>
        <p:spPr>
          <a:xfrm>
            <a:off x="422538" y="1093871"/>
            <a:ext cx="10980028" cy="52322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t>Event Hub channels the events. So Event Hub is a component or services that is located between event editors and event consumers to decouple the production of event flow from the consumption of those events. The following figure represents this architecture:</a:t>
            </a:r>
            <a:endParaRPr lang="es-ES_tradnl" sz="1400" dirty="0"/>
          </a:p>
        </p:txBody>
      </p:sp>
      <p:sp>
        <p:nvSpPr>
          <p:cNvPr id="2" name="Rectangle 1">
            <a:extLst>
              <a:ext uri="{FF2B5EF4-FFF2-40B4-BE49-F238E27FC236}">
                <a16:creationId xmlns:a16="http://schemas.microsoft.com/office/drawing/2014/main" id="{5DC6176E-0CB5-7148-8DC4-14539A4E9672}"/>
              </a:ext>
            </a:extLst>
          </p:cNvPr>
          <p:cNvSpPr/>
          <p:nvPr/>
        </p:nvSpPr>
        <p:spPr>
          <a:xfrm>
            <a:off x="505819" y="2558973"/>
            <a:ext cx="1112640"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dirty="0">
              <a:solidFill>
                <a:srgbClr val="002D72"/>
              </a:solidFill>
              <a:latin typeface="Arial" pitchFamily="34" charset="0"/>
              <a:cs typeface="Arial" pitchFamily="34" charset="0"/>
            </a:endParaRPr>
          </a:p>
        </p:txBody>
      </p:sp>
      <p:sp>
        <p:nvSpPr>
          <p:cNvPr id="3" name="Pentagon 2">
            <a:extLst>
              <a:ext uri="{FF2B5EF4-FFF2-40B4-BE49-F238E27FC236}">
                <a16:creationId xmlns:a16="http://schemas.microsoft.com/office/drawing/2014/main" id="{912B0E2E-C15A-E44F-B058-627CC171D8CE}"/>
              </a:ext>
            </a:extLst>
          </p:cNvPr>
          <p:cNvSpPr/>
          <p:nvPr/>
        </p:nvSpPr>
        <p:spPr>
          <a:xfrm>
            <a:off x="505818" y="1910954"/>
            <a:ext cx="1413985"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 Produces</a:t>
            </a:r>
          </a:p>
        </p:txBody>
      </p:sp>
      <p:grpSp>
        <p:nvGrpSpPr>
          <p:cNvPr id="25" name="Group 24">
            <a:extLst>
              <a:ext uri="{FF2B5EF4-FFF2-40B4-BE49-F238E27FC236}">
                <a16:creationId xmlns:a16="http://schemas.microsoft.com/office/drawing/2014/main" id="{1D487C54-1B2B-D94A-B17C-D36EB9010C89}"/>
              </a:ext>
            </a:extLst>
          </p:cNvPr>
          <p:cNvGrpSpPr/>
          <p:nvPr/>
        </p:nvGrpSpPr>
        <p:grpSpPr>
          <a:xfrm>
            <a:off x="796464" y="2630175"/>
            <a:ext cx="731289" cy="682009"/>
            <a:chOff x="5877629" y="3470564"/>
            <a:chExt cx="731289" cy="682009"/>
          </a:xfrm>
        </p:grpSpPr>
        <p:sp>
          <p:nvSpPr>
            <p:cNvPr id="5" name="TextBox 4">
              <a:extLst>
                <a:ext uri="{FF2B5EF4-FFF2-40B4-BE49-F238E27FC236}">
                  <a16:creationId xmlns:a16="http://schemas.microsoft.com/office/drawing/2014/main" id="{6AC060CD-454C-4141-8CFF-A6143AB1E19F}"/>
                </a:ext>
              </a:extLst>
            </p:cNvPr>
            <p:cNvSpPr txBox="1"/>
            <p:nvPr/>
          </p:nvSpPr>
          <p:spPr>
            <a:xfrm>
              <a:off x="5877629" y="3801538"/>
              <a:ext cx="731289" cy="351035"/>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Application</a:t>
              </a:r>
            </a:p>
          </p:txBody>
        </p:sp>
        <p:pic>
          <p:nvPicPr>
            <p:cNvPr id="8" name="Picture 7">
              <a:extLst>
                <a:ext uri="{FF2B5EF4-FFF2-40B4-BE49-F238E27FC236}">
                  <a16:creationId xmlns:a16="http://schemas.microsoft.com/office/drawing/2014/main" id="{7DA24DD6-5808-7347-818C-DF40F86569B4}"/>
                </a:ext>
              </a:extLst>
            </p:cNvPr>
            <p:cNvPicPr>
              <a:picLocks noChangeAspect="1"/>
            </p:cNvPicPr>
            <p:nvPr/>
          </p:nvPicPr>
          <p:blipFill>
            <a:blip r:embed="rId2">
              <a:alphaModFix amt="40000"/>
            </a:blip>
            <a:stretch>
              <a:fillRect/>
            </a:stretch>
          </p:blipFill>
          <p:spPr>
            <a:xfrm>
              <a:off x="5954586" y="3470564"/>
              <a:ext cx="540031" cy="465485"/>
            </a:xfrm>
            <a:prstGeom prst="rect">
              <a:avLst/>
            </a:prstGeom>
          </p:spPr>
        </p:pic>
      </p:grpSp>
      <p:grpSp>
        <p:nvGrpSpPr>
          <p:cNvPr id="29" name="Group 28">
            <a:extLst>
              <a:ext uri="{FF2B5EF4-FFF2-40B4-BE49-F238E27FC236}">
                <a16:creationId xmlns:a16="http://schemas.microsoft.com/office/drawing/2014/main" id="{35A77C44-E515-FC45-B49B-9D35E53E4885}"/>
              </a:ext>
            </a:extLst>
          </p:cNvPr>
          <p:cNvGrpSpPr/>
          <p:nvPr/>
        </p:nvGrpSpPr>
        <p:grpSpPr>
          <a:xfrm>
            <a:off x="881598" y="3307349"/>
            <a:ext cx="563027" cy="622409"/>
            <a:chOff x="4382863" y="3543072"/>
            <a:chExt cx="563027" cy="622409"/>
          </a:xfrm>
        </p:grpSpPr>
        <p:sp>
          <p:nvSpPr>
            <p:cNvPr id="28" name="TextBox 27">
              <a:extLst>
                <a:ext uri="{FF2B5EF4-FFF2-40B4-BE49-F238E27FC236}">
                  <a16:creationId xmlns:a16="http://schemas.microsoft.com/office/drawing/2014/main" id="{156CBD37-6DEE-424F-A4EE-03C77F0EE42E}"/>
                </a:ext>
              </a:extLst>
            </p:cNvPr>
            <p:cNvSpPr txBox="1"/>
            <p:nvPr/>
          </p:nvSpPr>
          <p:spPr>
            <a:xfrm>
              <a:off x="4407847" y="3822140"/>
              <a:ext cx="506870" cy="343341"/>
            </a:xfrm>
            <a:prstGeom prst="rect">
              <a:avLst/>
            </a:prstGeom>
            <a:noFill/>
          </p:spPr>
          <p:txBody>
            <a:bodyPr wrap="none" tIns="90000" bIns="90000" rtlCol="0" anchor="t">
              <a:spAutoFit/>
            </a:bodyPr>
            <a:lstStyle/>
            <a:p>
              <a:pPr algn="ctr"/>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Devices</a:t>
              </a:r>
            </a:p>
          </p:txBody>
        </p:sp>
        <p:pic>
          <p:nvPicPr>
            <p:cNvPr id="27" name="Picture 26">
              <a:extLst>
                <a:ext uri="{FF2B5EF4-FFF2-40B4-BE49-F238E27FC236}">
                  <a16:creationId xmlns:a16="http://schemas.microsoft.com/office/drawing/2014/main" id="{6C059FD6-C154-F44A-8AD2-83ED39C1CC29}"/>
                </a:ext>
              </a:extLst>
            </p:cNvPr>
            <p:cNvPicPr>
              <a:picLocks noChangeAspect="1"/>
            </p:cNvPicPr>
            <p:nvPr/>
          </p:nvPicPr>
          <p:blipFill>
            <a:blip r:embed="rId3">
              <a:alphaModFix amt="74000"/>
            </a:blip>
            <a:stretch>
              <a:fillRect/>
            </a:stretch>
          </p:blipFill>
          <p:spPr>
            <a:xfrm>
              <a:off x="4382863" y="3543072"/>
              <a:ext cx="563027" cy="367610"/>
            </a:xfrm>
            <a:prstGeom prst="rect">
              <a:avLst/>
            </a:prstGeom>
          </p:spPr>
        </p:pic>
      </p:grpSp>
      <p:grpSp>
        <p:nvGrpSpPr>
          <p:cNvPr id="33" name="Group 32">
            <a:extLst>
              <a:ext uri="{FF2B5EF4-FFF2-40B4-BE49-F238E27FC236}">
                <a16:creationId xmlns:a16="http://schemas.microsoft.com/office/drawing/2014/main" id="{ADFEDADE-75F4-DF4A-9297-BB32DB804F60}"/>
              </a:ext>
            </a:extLst>
          </p:cNvPr>
          <p:cNvGrpSpPr/>
          <p:nvPr/>
        </p:nvGrpSpPr>
        <p:grpSpPr>
          <a:xfrm>
            <a:off x="706208" y="3906513"/>
            <a:ext cx="907621" cy="636901"/>
            <a:chOff x="5687348" y="3302000"/>
            <a:chExt cx="907621" cy="636901"/>
          </a:xfrm>
        </p:grpSpPr>
        <p:pic>
          <p:nvPicPr>
            <p:cNvPr id="32" name="Picture 31">
              <a:extLst>
                <a:ext uri="{FF2B5EF4-FFF2-40B4-BE49-F238E27FC236}">
                  <a16:creationId xmlns:a16="http://schemas.microsoft.com/office/drawing/2014/main" id="{73AEB43C-AE8B-7D48-AEBD-FBBEBCD705D6}"/>
                </a:ext>
              </a:extLst>
            </p:cNvPr>
            <p:cNvPicPr>
              <a:picLocks noChangeAspect="1"/>
            </p:cNvPicPr>
            <p:nvPr/>
          </p:nvPicPr>
          <p:blipFill>
            <a:blip r:embed="rId4">
              <a:alphaModFix amt="30000"/>
            </a:blip>
            <a:stretch>
              <a:fillRect/>
            </a:stretch>
          </p:blipFill>
          <p:spPr>
            <a:xfrm>
              <a:off x="5969000" y="3302000"/>
              <a:ext cx="379845" cy="390236"/>
            </a:xfrm>
            <a:prstGeom prst="rect">
              <a:avLst/>
            </a:prstGeom>
          </p:spPr>
        </p:pic>
        <p:sp>
          <p:nvSpPr>
            <p:cNvPr id="38" name="TextBox 37">
              <a:extLst>
                <a:ext uri="{FF2B5EF4-FFF2-40B4-BE49-F238E27FC236}">
                  <a16:creationId xmlns:a16="http://schemas.microsoft.com/office/drawing/2014/main" id="{5B672A5E-DFDA-3E4D-8306-0AB973EB6DDF}"/>
                </a:ext>
              </a:extLst>
            </p:cNvPr>
            <p:cNvSpPr txBox="1"/>
            <p:nvPr/>
          </p:nvSpPr>
          <p:spPr>
            <a:xfrm>
              <a:off x="5687348" y="3595560"/>
              <a:ext cx="907621" cy="343341"/>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Legacy Systems</a:t>
              </a:r>
            </a:p>
          </p:txBody>
        </p:sp>
      </p:grpSp>
      <p:grpSp>
        <p:nvGrpSpPr>
          <p:cNvPr id="37" name="Group 36">
            <a:extLst>
              <a:ext uri="{FF2B5EF4-FFF2-40B4-BE49-F238E27FC236}">
                <a16:creationId xmlns:a16="http://schemas.microsoft.com/office/drawing/2014/main" id="{B3C37DE8-CA9A-C54B-815A-6E97269A61A7}"/>
              </a:ext>
            </a:extLst>
          </p:cNvPr>
          <p:cNvGrpSpPr/>
          <p:nvPr/>
        </p:nvGrpSpPr>
        <p:grpSpPr>
          <a:xfrm>
            <a:off x="945911" y="4560492"/>
            <a:ext cx="455690" cy="469897"/>
            <a:chOff x="5415174" y="2089076"/>
            <a:chExt cx="455690" cy="469897"/>
          </a:xfrm>
        </p:grpSpPr>
        <p:pic>
          <p:nvPicPr>
            <p:cNvPr id="35" name="Picture 34">
              <a:extLst>
                <a:ext uri="{FF2B5EF4-FFF2-40B4-BE49-F238E27FC236}">
                  <a16:creationId xmlns:a16="http://schemas.microsoft.com/office/drawing/2014/main" id="{B507C380-4F42-E34B-9444-B3101CAF286E}"/>
                </a:ext>
              </a:extLst>
            </p:cNvPr>
            <p:cNvPicPr>
              <a:picLocks noChangeAspect="1"/>
            </p:cNvPicPr>
            <p:nvPr/>
          </p:nvPicPr>
          <p:blipFill>
            <a:blip r:embed="rId5">
              <a:alphaModFix amt="68000"/>
            </a:blip>
            <a:stretch>
              <a:fillRect/>
            </a:stretch>
          </p:blipFill>
          <p:spPr>
            <a:xfrm>
              <a:off x="5556352" y="2236623"/>
              <a:ext cx="314512" cy="322350"/>
            </a:xfrm>
            <a:prstGeom prst="rect">
              <a:avLst/>
            </a:prstGeom>
          </p:spPr>
        </p:pic>
        <p:pic>
          <p:nvPicPr>
            <p:cNvPr id="42" name="Picture 41">
              <a:extLst>
                <a:ext uri="{FF2B5EF4-FFF2-40B4-BE49-F238E27FC236}">
                  <a16:creationId xmlns:a16="http://schemas.microsoft.com/office/drawing/2014/main" id="{99AB5CBA-BBFA-094B-AC2F-92291FC7D26B}"/>
                </a:ext>
              </a:extLst>
            </p:cNvPr>
            <p:cNvPicPr>
              <a:picLocks noChangeAspect="1"/>
            </p:cNvPicPr>
            <p:nvPr/>
          </p:nvPicPr>
          <p:blipFill>
            <a:blip r:embed="rId5">
              <a:alphaModFix amt="65000"/>
            </a:blip>
            <a:stretch>
              <a:fillRect/>
            </a:stretch>
          </p:blipFill>
          <p:spPr>
            <a:xfrm>
              <a:off x="5415174" y="2089076"/>
              <a:ext cx="314512" cy="322350"/>
            </a:xfrm>
            <a:prstGeom prst="rect">
              <a:avLst/>
            </a:prstGeom>
          </p:spPr>
        </p:pic>
      </p:grpSp>
      <p:sp>
        <p:nvSpPr>
          <p:cNvPr id="44" name="TextBox 43">
            <a:extLst>
              <a:ext uri="{FF2B5EF4-FFF2-40B4-BE49-F238E27FC236}">
                <a16:creationId xmlns:a16="http://schemas.microsoft.com/office/drawing/2014/main" id="{445B2A36-BC16-D148-94DF-A0EC0E735B91}"/>
              </a:ext>
            </a:extLst>
          </p:cNvPr>
          <p:cNvSpPr txBox="1"/>
          <p:nvPr/>
        </p:nvSpPr>
        <p:spPr>
          <a:xfrm>
            <a:off x="767922" y="4903323"/>
            <a:ext cx="894797" cy="504923"/>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Heterogeneous </a:t>
            </a:r>
          </a:p>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Sources </a:t>
            </a:r>
          </a:p>
        </p:txBody>
      </p:sp>
      <p:sp>
        <p:nvSpPr>
          <p:cNvPr id="46" name="Rectangle 45">
            <a:extLst>
              <a:ext uri="{FF2B5EF4-FFF2-40B4-BE49-F238E27FC236}">
                <a16:creationId xmlns:a16="http://schemas.microsoft.com/office/drawing/2014/main" id="{E04B0023-762A-5748-88E8-82CE473168D9}"/>
              </a:ext>
            </a:extLst>
          </p:cNvPr>
          <p:cNvSpPr/>
          <p:nvPr/>
        </p:nvSpPr>
        <p:spPr>
          <a:xfrm>
            <a:off x="1766677" y="2558973"/>
            <a:ext cx="1158711"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dirty="0">
              <a:solidFill>
                <a:srgbClr val="002D72"/>
              </a:solidFill>
              <a:latin typeface="Arial" pitchFamily="34" charset="0"/>
              <a:cs typeface="Arial" pitchFamily="34" charset="0"/>
            </a:endParaRPr>
          </a:p>
        </p:txBody>
      </p:sp>
      <p:sp>
        <p:nvSpPr>
          <p:cNvPr id="47" name="Pentagon 46">
            <a:extLst>
              <a:ext uri="{FF2B5EF4-FFF2-40B4-BE49-F238E27FC236}">
                <a16:creationId xmlns:a16="http://schemas.microsoft.com/office/drawing/2014/main" id="{27CA6C75-6268-9C40-B627-711BEF6B30C3}"/>
              </a:ext>
            </a:extLst>
          </p:cNvPr>
          <p:cNvSpPr/>
          <p:nvPr/>
        </p:nvSpPr>
        <p:spPr>
          <a:xfrm>
            <a:off x="1766676" y="1910954"/>
            <a:ext cx="145874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Collection</a:t>
            </a:r>
          </a:p>
        </p:txBody>
      </p:sp>
      <p:sp>
        <p:nvSpPr>
          <p:cNvPr id="48" name="Rectangle 47">
            <a:extLst>
              <a:ext uri="{FF2B5EF4-FFF2-40B4-BE49-F238E27FC236}">
                <a16:creationId xmlns:a16="http://schemas.microsoft.com/office/drawing/2014/main" id="{23EDF03C-AADB-B242-874A-C447AF13795F}"/>
              </a:ext>
            </a:extLst>
          </p:cNvPr>
          <p:cNvSpPr/>
          <p:nvPr/>
        </p:nvSpPr>
        <p:spPr>
          <a:xfrm>
            <a:off x="3069972" y="2567505"/>
            <a:ext cx="1176404"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dirty="0">
              <a:solidFill>
                <a:srgbClr val="002D72"/>
              </a:solidFill>
              <a:latin typeface="Arial" pitchFamily="34" charset="0"/>
              <a:cs typeface="Arial" pitchFamily="34" charset="0"/>
            </a:endParaRPr>
          </a:p>
        </p:txBody>
      </p:sp>
      <p:sp>
        <p:nvSpPr>
          <p:cNvPr id="49" name="Pentagon 48">
            <a:extLst>
              <a:ext uri="{FF2B5EF4-FFF2-40B4-BE49-F238E27FC236}">
                <a16:creationId xmlns:a16="http://schemas.microsoft.com/office/drawing/2014/main" id="{D531BE32-CEDB-2A4C-8DB2-FB017F1862E5}"/>
              </a:ext>
            </a:extLst>
          </p:cNvPr>
          <p:cNvSpPr/>
          <p:nvPr/>
        </p:nvSpPr>
        <p:spPr>
          <a:xfrm>
            <a:off x="3069971" y="1919486"/>
            <a:ext cx="145874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Ingress</a:t>
            </a:r>
          </a:p>
        </p:txBody>
      </p:sp>
      <p:sp>
        <p:nvSpPr>
          <p:cNvPr id="50" name="Rectangle 49">
            <a:extLst>
              <a:ext uri="{FF2B5EF4-FFF2-40B4-BE49-F238E27FC236}">
                <a16:creationId xmlns:a16="http://schemas.microsoft.com/office/drawing/2014/main" id="{AAB02DB2-DF3C-C04C-9C1B-750003FFBE9A}"/>
              </a:ext>
            </a:extLst>
          </p:cNvPr>
          <p:cNvSpPr/>
          <p:nvPr/>
        </p:nvSpPr>
        <p:spPr>
          <a:xfrm>
            <a:off x="4382410" y="2576928"/>
            <a:ext cx="1180995"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dirty="0">
              <a:solidFill>
                <a:srgbClr val="002D72"/>
              </a:solidFill>
              <a:latin typeface="Arial" pitchFamily="34" charset="0"/>
              <a:cs typeface="Arial" pitchFamily="34" charset="0"/>
            </a:endParaRPr>
          </a:p>
        </p:txBody>
      </p:sp>
      <p:sp>
        <p:nvSpPr>
          <p:cNvPr id="51" name="Pentagon 50">
            <a:extLst>
              <a:ext uri="{FF2B5EF4-FFF2-40B4-BE49-F238E27FC236}">
                <a16:creationId xmlns:a16="http://schemas.microsoft.com/office/drawing/2014/main" id="{1094A95B-7190-D042-8784-779CC276B790}"/>
              </a:ext>
            </a:extLst>
          </p:cNvPr>
          <p:cNvSpPr/>
          <p:nvPr/>
        </p:nvSpPr>
        <p:spPr>
          <a:xfrm>
            <a:off x="4382410" y="1919486"/>
            <a:ext cx="149132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Stream </a:t>
            </a:r>
          </a:p>
          <a:p>
            <a:pPr algn="ctr"/>
            <a:r>
              <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Processing</a:t>
            </a:r>
          </a:p>
        </p:txBody>
      </p:sp>
      <p:sp>
        <p:nvSpPr>
          <p:cNvPr id="52" name="Rectangle 51">
            <a:extLst>
              <a:ext uri="{FF2B5EF4-FFF2-40B4-BE49-F238E27FC236}">
                <a16:creationId xmlns:a16="http://schemas.microsoft.com/office/drawing/2014/main" id="{DB0CFC72-A2E8-954D-B8BD-B5EB7D65052C}"/>
              </a:ext>
            </a:extLst>
          </p:cNvPr>
          <p:cNvSpPr/>
          <p:nvPr/>
        </p:nvSpPr>
        <p:spPr>
          <a:xfrm>
            <a:off x="5687333" y="2576928"/>
            <a:ext cx="1180995"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dirty="0">
              <a:solidFill>
                <a:srgbClr val="002D72"/>
              </a:solidFill>
              <a:latin typeface="Arial" pitchFamily="34" charset="0"/>
              <a:cs typeface="Arial" pitchFamily="34" charset="0"/>
            </a:endParaRPr>
          </a:p>
        </p:txBody>
      </p:sp>
      <p:sp>
        <p:nvSpPr>
          <p:cNvPr id="53" name="Pentagon 52">
            <a:extLst>
              <a:ext uri="{FF2B5EF4-FFF2-40B4-BE49-F238E27FC236}">
                <a16:creationId xmlns:a16="http://schemas.microsoft.com/office/drawing/2014/main" id="{2ABF7BB6-9823-374F-A2BB-975719E22C59}"/>
              </a:ext>
            </a:extLst>
          </p:cNvPr>
          <p:cNvSpPr/>
          <p:nvPr/>
        </p:nvSpPr>
        <p:spPr>
          <a:xfrm>
            <a:off x="5687333" y="1928909"/>
            <a:ext cx="1458744"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Long-term</a:t>
            </a:r>
          </a:p>
          <a:p>
            <a:pPr algn="ctr"/>
            <a:r>
              <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storage</a:t>
            </a:r>
          </a:p>
        </p:txBody>
      </p:sp>
      <p:sp>
        <p:nvSpPr>
          <p:cNvPr id="54" name="Rectangle 53">
            <a:extLst>
              <a:ext uri="{FF2B5EF4-FFF2-40B4-BE49-F238E27FC236}">
                <a16:creationId xmlns:a16="http://schemas.microsoft.com/office/drawing/2014/main" id="{DABFB6D7-1314-EC4C-81A7-D0144C3678D7}"/>
              </a:ext>
            </a:extLst>
          </p:cNvPr>
          <p:cNvSpPr/>
          <p:nvPr/>
        </p:nvSpPr>
        <p:spPr>
          <a:xfrm>
            <a:off x="6979233" y="2576927"/>
            <a:ext cx="1168116"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dirty="0">
              <a:solidFill>
                <a:srgbClr val="002D72"/>
              </a:solidFill>
              <a:latin typeface="Arial" pitchFamily="34" charset="0"/>
              <a:cs typeface="Arial" pitchFamily="34" charset="0"/>
            </a:endParaRPr>
          </a:p>
        </p:txBody>
      </p:sp>
      <p:sp>
        <p:nvSpPr>
          <p:cNvPr id="55" name="Pentagon 54">
            <a:extLst>
              <a:ext uri="{FF2B5EF4-FFF2-40B4-BE49-F238E27FC236}">
                <a16:creationId xmlns:a16="http://schemas.microsoft.com/office/drawing/2014/main" id="{95D96952-4016-A949-8568-D1312977814B}"/>
              </a:ext>
            </a:extLst>
          </p:cNvPr>
          <p:cNvSpPr/>
          <p:nvPr/>
        </p:nvSpPr>
        <p:spPr>
          <a:xfrm>
            <a:off x="6988245" y="1928909"/>
            <a:ext cx="1458744"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Presentation /</a:t>
            </a:r>
          </a:p>
          <a:p>
            <a:pPr algn="ctr"/>
            <a:r>
              <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Action</a:t>
            </a:r>
          </a:p>
        </p:txBody>
      </p:sp>
      <p:grpSp>
        <p:nvGrpSpPr>
          <p:cNvPr id="41" name="Group 40">
            <a:extLst>
              <a:ext uri="{FF2B5EF4-FFF2-40B4-BE49-F238E27FC236}">
                <a16:creationId xmlns:a16="http://schemas.microsoft.com/office/drawing/2014/main" id="{E1B6E77D-C8A5-384A-AC39-B68A719B4B47}"/>
              </a:ext>
            </a:extLst>
          </p:cNvPr>
          <p:cNvGrpSpPr/>
          <p:nvPr/>
        </p:nvGrpSpPr>
        <p:grpSpPr>
          <a:xfrm>
            <a:off x="2078206" y="2961149"/>
            <a:ext cx="488354" cy="568322"/>
            <a:chOff x="3699164" y="3095660"/>
            <a:chExt cx="488354" cy="568322"/>
          </a:xfrm>
        </p:grpSpPr>
        <p:pic>
          <p:nvPicPr>
            <p:cNvPr id="40" name="Picture 39">
              <a:extLst>
                <a:ext uri="{FF2B5EF4-FFF2-40B4-BE49-F238E27FC236}">
                  <a16:creationId xmlns:a16="http://schemas.microsoft.com/office/drawing/2014/main" id="{9563C06D-C2F7-6141-B6BE-D96B1FC1D42A}"/>
                </a:ext>
              </a:extLst>
            </p:cNvPr>
            <p:cNvPicPr>
              <a:picLocks noChangeAspect="1"/>
            </p:cNvPicPr>
            <p:nvPr/>
          </p:nvPicPr>
          <p:blipFill>
            <a:blip r:embed="rId6">
              <a:alphaModFix amt="27000"/>
            </a:blip>
            <a:stretch>
              <a:fillRect/>
            </a:stretch>
          </p:blipFill>
          <p:spPr>
            <a:xfrm>
              <a:off x="3699164" y="3095660"/>
              <a:ext cx="488354" cy="333340"/>
            </a:xfrm>
            <a:prstGeom prst="rect">
              <a:avLst/>
            </a:prstGeom>
          </p:spPr>
        </p:pic>
        <p:sp>
          <p:nvSpPr>
            <p:cNvPr id="58" name="TextBox 57">
              <a:extLst>
                <a:ext uri="{FF2B5EF4-FFF2-40B4-BE49-F238E27FC236}">
                  <a16:creationId xmlns:a16="http://schemas.microsoft.com/office/drawing/2014/main" id="{CEBF0040-BE49-FD46-B4A0-3A4EA6474274}"/>
                </a:ext>
              </a:extLst>
            </p:cNvPr>
            <p:cNvSpPr txBox="1"/>
            <p:nvPr/>
          </p:nvSpPr>
          <p:spPr>
            <a:xfrm>
              <a:off x="3755629" y="3320641"/>
              <a:ext cx="375424" cy="343341"/>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APIs</a:t>
              </a:r>
            </a:p>
          </p:txBody>
        </p:sp>
      </p:grpSp>
      <p:grpSp>
        <p:nvGrpSpPr>
          <p:cNvPr id="59" name="Group 58">
            <a:extLst>
              <a:ext uri="{FF2B5EF4-FFF2-40B4-BE49-F238E27FC236}">
                <a16:creationId xmlns:a16="http://schemas.microsoft.com/office/drawing/2014/main" id="{4AF97B09-40C5-6A4B-BEC0-B5F81F05E4A8}"/>
              </a:ext>
            </a:extLst>
          </p:cNvPr>
          <p:cNvGrpSpPr/>
          <p:nvPr/>
        </p:nvGrpSpPr>
        <p:grpSpPr>
          <a:xfrm>
            <a:off x="3446034" y="3429000"/>
            <a:ext cx="651140" cy="787580"/>
            <a:chOff x="3433426" y="3562503"/>
            <a:chExt cx="651140" cy="787580"/>
          </a:xfrm>
        </p:grpSpPr>
        <p:grpSp>
          <p:nvGrpSpPr>
            <p:cNvPr id="56" name="Group 55">
              <a:extLst>
                <a:ext uri="{FF2B5EF4-FFF2-40B4-BE49-F238E27FC236}">
                  <a16:creationId xmlns:a16="http://schemas.microsoft.com/office/drawing/2014/main" id="{52FAB31B-AA53-8B48-881C-4E52F35A007E}"/>
                </a:ext>
              </a:extLst>
            </p:cNvPr>
            <p:cNvGrpSpPr/>
            <p:nvPr/>
          </p:nvGrpSpPr>
          <p:grpSpPr>
            <a:xfrm>
              <a:off x="3452213" y="3562503"/>
              <a:ext cx="611064" cy="707886"/>
              <a:chOff x="5790468" y="2967335"/>
              <a:chExt cx="611066" cy="1006513"/>
            </a:xfrm>
          </p:grpSpPr>
          <p:sp>
            <p:nvSpPr>
              <p:cNvPr id="43" name="Rectangle 42">
                <a:extLst>
                  <a:ext uri="{FF2B5EF4-FFF2-40B4-BE49-F238E27FC236}">
                    <a16:creationId xmlns:a16="http://schemas.microsoft.com/office/drawing/2014/main" id="{20C3CFE5-2DCB-7D41-85B4-3DA86CE6666F}"/>
                  </a:ext>
                </a:extLst>
              </p:cNvPr>
              <p:cNvSpPr/>
              <p:nvPr/>
            </p:nvSpPr>
            <p:spPr>
              <a:xfrm>
                <a:off x="5845769" y="2967335"/>
                <a:ext cx="500460" cy="1006513"/>
              </a:xfrm>
              <a:prstGeom prst="rect">
                <a:avLst/>
              </a:prstGeom>
              <a:noFill/>
            </p:spPr>
            <p:txBody>
              <a:bodyPr wrap="none" lIns="91440" tIns="45720" rIns="91440" bIns="45720">
                <a:spAutoFit/>
              </a:bodyPr>
              <a:lstStyle/>
              <a:p>
                <a:pPr algn="ctr"/>
                <a:r>
                  <a:rPr lang="en-US" sz="4000" b="1" dirty="0">
                    <a:ln w="22225">
                      <a:solidFill>
                        <a:schemeClr val="bg1"/>
                      </a:solidFill>
                      <a:prstDash val="solid"/>
                    </a:ln>
                    <a:solidFill>
                      <a:schemeClr val="accent2">
                        <a:lumMod val="50000"/>
                      </a:schemeClr>
                    </a:solidFill>
                    <a:latin typeface="Brush Script MT" panose="03060802040406070304" pitchFamily="66" charset="-122"/>
                    <a:ea typeface="Brush Script MT" panose="03060802040406070304" pitchFamily="66" charset="-122"/>
                    <a:cs typeface="Brush Script MT" panose="03060802040406070304" pitchFamily="66" charset="-122"/>
                  </a:rPr>
                  <a:t>E</a:t>
                </a:r>
                <a:endParaRPr lang="en-US" sz="4000" b="1" cap="none" spc="0" dirty="0">
                  <a:ln w="22225">
                    <a:solidFill>
                      <a:schemeClr val="bg1"/>
                    </a:solidFill>
                    <a:prstDash val="solid"/>
                  </a:ln>
                  <a:solidFill>
                    <a:schemeClr val="accent2">
                      <a:lumMod val="50000"/>
                    </a:schemeClr>
                  </a:solidFill>
                  <a:effectLst/>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45" name="Rectangle 44">
                <a:extLst>
                  <a:ext uri="{FF2B5EF4-FFF2-40B4-BE49-F238E27FC236}">
                    <a16:creationId xmlns:a16="http://schemas.microsoft.com/office/drawing/2014/main" id="{D96969D2-BF0D-474D-84A2-FA0768486415}"/>
                  </a:ext>
                </a:extLst>
              </p:cNvPr>
              <p:cNvSpPr/>
              <p:nvPr/>
            </p:nvSpPr>
            <p:spPr>
              <a:xfrm>
                <a:off x="5790468" y="2967335"/>
                <a:ext cx="611066" cy="918991"/>
              </a:xfrm>
              <a:prstGeom prst="rect">
                <a:avLst/>
              </a:prstGeom>
              <a:noFill/>
            </p:spPr>
            <p:txBody>
              <a:bodyPr wrap="square" lIns="91440" tIns="45720" rIns="91440" bIns="45720">
                <a:spAutoFit/>
              </a:bodyPr>
              <a:lstStyle/>
              <a:p>
                <a:pPr algn="ctr"/>
                <a:r>
                  <a:rPr lang="en-US" sz="3600" b="1" cap="none" spc="0" dirty="0">
                    <a:ln w="9525">
                      <a:solidFill>
                        <a:schemeClr val="accent6">
                          <a:lumMod val="60000"/>
                          <a:lumOff val="40000"/>
                        </a:schemeClr>
                      </a:solidFill>
                      <a:prstDash val="solid"/>
                    </a:ln>
                    <a:solidFill>
                      <a:schemeClr val="accent2">
                        <a:lumMod val="50000"/>
                      </a:schemeClr>
                    </a:solidFill>
                    <a:effectLst>
                      <a:outerShdw blurRad="12700" dist="38100" dir="2700000" algn="tl" rotWithShape="0">
                        <a:schemeClr val="bg1">
                          <a:lumMod val="50000"/>
                        </a:schemeClr>
                      </a:outerShdw>
                    </a:effectLst>
                    <a:latin typeface="Brush Script MT" panose="03060802040406070304" pitchFamily="66" charset="-122"/>
                    <a:ea typeface="Brush Script MT" panose="03060802040406070304" pitchFamily="66" charset="-122"/>
                    <a:cs typeface="Brush Script MT" panose="03060802040406070304" pitchFamily="66" charset="-122"/>
                  </a:rPr>
                  <a:t>E</a:t>
                </a:r>
                <a:endParaRPr lang="en-US" sz="4000" b="1" cap="none" spc="0" dirty="0">
                  <a:ln w="9525">
                    <a:solidFill>
                      <a:schemeClr val="accent6">
                        <a:lumMod val="60000"/>
                        <a:lumOff val="40000"/>
                      </a:schemeClr>
                    </a:solidFill>
                    <a:prstDash val="solid"/>
                  </a:ln>
                  <a:solidFill>
                    <a:schemeClr val="accent2">
                      <a:lumMod val="50000"/>
                    </a:schemeClr>
                  </a:solidFill>
                  <a:effectLst>
                    <a:outerShdw blurRad="12700" dist="38100" dir="2700000" algn="tl" rotWithShape="0">
                      <a:schemeClr val="bg1">
                        <a:lumMod val="50000"/>
                      </a:schemeClr>
                    </a:outerShdw>
                  </a:effectLst>
                </a:endParaRPr>
              </a:p>
            </p:txBody>
          </p:sp>
        </p:grpSp>
        <p:sp>
          <p:nvSpPr>
            <p:cNvPr id="64" name="TextBox 63">
              <a:extLst>
                <a:ext uri="{FF2B5EF4-FFF2-40B4-BE49-F238E27FC236}">
                  <a16:creationId xmlns:a16="http://schemas.microsoft.com/office/drawing/2014/main" id="{79C4E740-36FC-5245-8EDA-DF5FB8211614}"/>
                </a:ext>
              </a:extLst>
            </p:cNvPr>
            <p:cNvSpPr txBox="1"/>
            <p:nvPr/>
          </p:nvSpPr>
          <p:spPr>
            <a:xfrm>
              <a:off x="3433426" y="4006742"/>
              <a:ext cx="651140" cy="343341"/>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 Hub</a:t>
              </a:r>
            </a:p>
          </p:txBody>
        </p:sp>
      </p:grpSp>
      <p:cxnSp>
        <p:nvCxnSpPr>
          <p:cNvPr id="61" name="Elbow Connector 60">
            <a:extLst>
              <a:ext uri="{FF2B5EF4-FFF2-40B4-BE49-F238E27FC236}">
                <a16:creationId xmlns:a16="http://schemas.microsoft.com/office/drawing/2014/main" id="{E0959690-C3AF-D947-B66C-F5E5D965ACAD}"/>
              </a:ext>
            </a:extLst>
          </p:cNvPr>
          <p:cNvCxnSpPr>
            <a:cxnSpLocks/>
            <a:stCxn id="8" idx="3"/>
            <a:endCxn id="45" idx="0"/>
          </p:cNvCxnSpPr>
          <p:nvPr/>
        </p:nvCxnSpPr>
        <p:spPr>
          <a:xfrm>
            <a:off x="1413452" y="2862918"/>
            <a:ext cx="2356901" cy="566082"/>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148110B3-9048-764B-BC68-B7C2C4599CFE}"/>
              </a:ext>
            </a:extLst>
          </p:cNvPr>
          <p:cNvCxnSpPr>
            <a:cxnSpLocks/>
            <a:stCxn id="35" idx="3"/>
            <a:endCxn id="64" idx="2"/>
          </p:cNvCxnSpPr>
          <p:nvPr/>
        </p:nvCxnSpPr>
        <p:spPr>
          <a:xfrm flipV="1">
            <a:off x="1401601" y="4216580"/>
            <a:ext cx="2370003" cy="652634"/>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2" name="Pentagon 71">
            <a:extLst>
              <a:ext uri="{FF2B5EF4-FFF2-40B4-BE49-F238E27FC236}">
                <a16:creationId xmlns:a16="http://schemas.microsoft.com/office/drawing/2014/main" id="{5CFBE8E8-6FB3-4245-A5AB-B382B2B9F69E}"/>
              </a:ext>
            </a:extLst>
          </p:cNvPr>
          <p:cNvSpPr/>
          <p:nvPr/>
        </p:nvSpPr>
        <p:spPr>
          <a:xfrm>
            <a:off x="5164906" y="2961149"/>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Service bus </a:t>
            </a:r>
          </a:p>
        </p:txBody>
      </p:sp>
      <p:sp>
        <p:nvSpPr>
          <p:cNvPr id="73" name="Pentagon 72">
            <a:extLst>
              <a:ext uri="{FF2B5EF4-FFF2-40B4-BE49-F238E27FC236}">
                <a16:creationId xmlns:a16="http://schemas.microsoft.com/office/drawing/2014/main" id="{70DEA42D-1092-EC47-8AB3-FCADAC8C7376}"/>
              </a:ext>
            </a:extLst>
          </p:cNvPr>
          <p:cNvSpPr/>
          <p:nvPr/>
        </p:nvSpPr>
        <p:spPr>
          <a:xfrm>
            <a:off x="5158625" y="3877006"/>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Storage</a:t>
            </a:r>
          </a:p>
        </p:txBody>
      </p:sp>
      <p:sp>
        <p:nvSpPr>
          <p:cNvPr id="74" name="Pentagon 73">
            <a:extLst>
              <a:ext uri="{FF2B5EF4-FFF2-40B4-BE49-F238E27FC236}">
                <a16:creationId xmlns:a16="http://schemas.microsoft.com/office/drawing/2014/main" id="{57FE9F92-F583-AD47-82B7-BDE9E7E5153F}"/>
              </a:ext>
            </a:extLst>
          </p:cNvPr>
          <p:cNvSpPr/>
          <p:nvPr/>
        </p:nvSpPr>
        <p:spPr>
          <a:xfrm>
            <a:off x="5158625" y="4344298"/>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Lake</a:t>
            </a:r>
          </a:p>
        </p:txBody>
      </p:sp>
      <p:sp>
        <p:nvSpPr>
          <p:cNvPr id="75" name="Pentagon 74">
            <a:extLst>
              <a:ext uri="{FF2B5EF4-FFF2-40B4-BE49-F238E27FC236}">
                <a16:creationId xmlns:a16="http://schemas.microsoft.com/office/drawing/2014/main" id="{E4B6C460-8C9B-8A48-A1F4-67FC4B19E1FD}"/>
              </a:ext>
            </a:extLst>
          </p:cNvPr>
          <p:cNvSpPr/>
          <p:nvPr/>
        </p:nvSpPr>
        <p:spPr>
          <a:xfrm>
            <a:off x="5158625" y="3417212"/>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2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DBs</a:t>
            </a:r>
          </a:p>
        </p:txBody>
      </p:sp>
      <p:grpSp>
        <p:nvGrpSpPr>
          <p:cNvPr id="71" name="Group 70">
            <a:extLst>
              <a:ext uri="{FF2B5EF4-FFF2-40B4-BE49-F238E27FC236}">
                <a16:creationId xmlns:a16="http://schemas.microsoft.com/office/drawing/2014/main" id="{14249EB8-C494-3149-8E2C-13045B7F5988}"/>
              </a:ext>
            </a:extLst>
          </p:cNvPr>
          <p:cNvGrpSpPr/>
          <p:nvPr/>
        </p:nvGrpSpPr>
        <p:grpSpPr>
          <a:xfrm>
            <a:off x="4442578" y="4066048"/>
            <a:ext cx="774588" cy="714957"/>
            <a:chOff x="10480929" y="3862848"/>
            <a:chExt cx="774588" cy="714957"/>
          </a:xfrm>
        </p:grpSpPr>
        <p:grpSp>
          <p:nvGrpSpPr>
            <p:cNvPr id="70" name="Group 69">
              <a:extLst>
                <a:ext uri="{FF2B5EF4-FFF2-40B4-BE49-F238E27FC236}">
                  <a16:creationId xmlns:a16="http://schemas.microsoft.com/office/drawing/2014/main" id="{135554A8-8E9D-2641-9B87-11226E33A60D}"/>
                </a:ext>
              </a:extLst>
            </p:cNvPr>
            <p:cNvGrpSpPr/>
            <p:nvPr/>
          </p:nvGrpSpPr>
          <p:grpSpPr>
            <a:xfrm>
              <a:off x="10480929" y="3862848"/>
              <a:ext cx="684955" cy="508895"/>
              <a:chOff x="10775913" y="3873239"/>
              <a:chExt cx="684955" cy="508895"/>
            </a:xfrm>
          </p:grpSpPr>
          <p:grpSp>
            <p:nvGrpSpPr>
              <p:cNvPr id="67" name="Group 66">
                <a:extLst>
                  <a:ext uri="{FF2B5EF4-FFF2-40B4-BE49-F238E27FC236}">
                    <a16:creationId xmlns:a16="http://schemas.microsoft.com/office/drawing/2014/main" id="{9F97DBCE-8973-5C49-B983-5E924E34D4DB}"/>
                  </a:ext>
                </a:extLst>
              </p:cNvPr>
              <p:cNvGrpSpPr/>
              <p:nvPr/>
            </p:nvGrpSpPr>
            <p:grpSpPr>
              <a:xfrm>
                <a:off x="10920837" y="3873239"/>
                <a:ext cx="540031" cy="463547"/>
                <a:chOff x="10268463" y="4122915"/>
                <a:chExt cx="540031" cy="463547"/>
              </a:xfrm>
            </p:grpSpPr>
            <p:pic>
              <p:nvPicPr>
                <p:cNvPr id="86" name="Picture 85">
                  <a:extLst>
                    <a:ext uri="{FF2B5EF4-FFF2-40B4-BE49-F238E27FC236}">
                      <a16:creationId xmlns:a16="http://schemas.microsoft.com/office/drawing/2014/main" id="{24FAF744-7414-6C45-BF58-D37162704186}"/>
                    </a:ext>
                  </a:extLst>
                </p:cNvPr>
                <p:cNvPicPr>
                  <a:picLocks noChangeAspect="1"/>
                </p:cNvPicPr>
                <p:nvPr/>
              </p:nvPicPr>
              <p:blipFill>
                <a:blip r:embed="rId7">
                  <a:alphaModFix amt="27000"/>
                </a:blip>
                <a:stretch>
                  <a:fillRect/>
                </a:stretch>
              </p:blipFill>
              <p:spPr>
                <a:xfrm>
                  <a:off x="10268463" y="4122915"/>
                  <a:ext cx="540031" cy="463547"/>
                </a:xfrm>
                <a:prstGeom prst="rect">
                  <a:avLst/>
                </a:prstGeom>
              </p:spPr>
            </p:pic>
            <p:pic>
              <p:nvPicPr>
                <p:cNvPr id="84" name="Picture 83">
                  <a:extLst>
                    <a:ext uri="{FF2B5EF4-FFF2-40B4-BE49-F238E27FC236}">
                      <a16:creationId xmlns:a16="http://schemas.microsoft.com/office/drawing/2014/main" id="{202158E7-EEB3-1F4F-B2E2-591EB53FFE2A}"/>
                    </a:ext>
                  </a:extLst>
                </p:cNvPr>
                <p:cNvPicPr>
                  <a:picLocks noChangeAspect="1"/>
                </p:cNvPicPr>
                <p:nvPr/>
              </p:nvPicPr>
              <p:blipFill>
                <a:blip r:embed="rId8">
                  <a:alphaModFix amt="30000"/>
                </a:blip>
                <a:stretch>
                  <a:fillRect/>
                </a:stretch>
              </p:blipFill>
              <p:spPr>
                <a:xfrm>
                  <a:off x="10394524" y="4198676"/>
                  <a:ext cx="267129" cy="308247"/>
                </a:xfrm>
                <a:prstGeom prst="rect">
                  <a:avLst/>
                </a:prstGeom>
              </p:spPr>
            </p:pic>
          </p:grpSp>
          <p:pic>
            <p:nvPicPr>
              <p:cNvPr id="88" name="Picture 87">
                <a:extLst>
                  <a:ext uri="{FF2B5EF4-FFF2-40B4-BE49-F238E27FC236}">
                    <a16:creationId xmlns:a16="http://schemas.microsoft.com/office/drawing/2014/main" id="{EBAE5D20-7EF6-2245-8B6D-12761C9D6F55}"/>
                  </a:ext>
                </a:extLst>
              </p:cNvPr>
              <p:cNvPicPr>
                <a:picLocks noChangeAspect="1"/>
              </p:cNvPicPr>
              <p:nvPr/>
            </p:nvPicPr>
            <p:blipFill>
              <a:blip r:embed="rId7">
                <a:alphaModFix amt="27000"/>
              </a:blip>
              <a:stretch>
                <a:fillRect/>
              </a:stretch>
            </p:blipFill>
            <p:spPr>
              <a:xfrm>
                <a:off x="10775913" y="4186850"/>
                <a:ext cx="227505" cy="195284"/>
              </a:xfrm>
              <a:prstGeom prst="rect">
                <a:avLst/>
              </a:prstGeom>
            </p:spPr>
          </p:pic>
          <p:sp>
            <p:nvSpPr>
              <p:cNvPr id="69" name="Oval 68">
                <a:extLst>
                  <a:ext uri="{FF2B5EF4-FFF2-40B4-BE49-F238E27FC236}">
                    <a16:creationId xmlns:a16="http://schemas.microsoft.com/office/drawing/2014/main" id="{C703AEA6-5ABC-D245-8D14-FE44625E1C48}"/>
                  </a:ext>
                </a:extLst>
              </p:cNvPr>
              <p:cNvSpPr/>
              <p:nvPr/>
            </p:nvSpPr>
            <p:spPr>
              <a:xfrm>
                <a:off x="10853910" y="4252324"/>
                <a:ext cx="66380" cy="48322"/>
              </a:xfrm>
              <a:prstGeom prst="ellipse">
                <a:avLst/>
              </a:prstGeom>
              <a:solidFill>
                <a:schemeClr val="bg1">
                  <a:lumMod val="6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sp>
          <p:nvSpPr>
            <p:cNvPr id="91" name="TextBox 90">
              <a:extLst>
                <a:ext uri="{FF2B5EF4-FFF2-40B4-BE49-F238E27FC236}">
                  <a16:creationId xmlns:a16="http://schemas.microsoft.com/office/drawing/2014/main" id="{4D4B01CC-A032-0D41-8E8F-B629ECE4CF51}"/>
                </a:ext>
              </a:extLst>
            </p:cNvPr>
            <p:cNvSpPr txBox="1"/>
            <p:nvPr/>
          </p:nvSpPr>
          <p:spPr>
            <a:xfrm>
              <a:off x="10618804" y="4234464"/>
              <a:ext cx="636713" cy="343341"/>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Slow Data</a:t>
              </a:r>
            </a:p>
          </p:txBody>
        </p:sp>
      </p:grpSp>
      <p:cxnSp>
        <p:nvCxnSpPr>
          <p:cNvPr id="97" name="Elbow Connector 96">
            <a:extLst>
              <a:ext uri="{FF2B5EF4-FFF2-40B4-BE49-F238E27FC236}">
                <a16:creationId xmlns:a16="http://schemas.microsoft.com/office/drawing/2014/main" id="{9CD2A63E-8891-F843-B809-A778C0291110}"/>
              </a:ext>
            </a:extLst>
          </p:cNvPr>
          <p:cNvCxnSpPr>
            <a:cxnSpLocks/>
            <a:stCxn id="40" idx="3"/>
            <a:endCxn id="45" idx="0"/>
          </p:cNvCxnSpPr>
          <p:nvPr/>
        </p:nvCxnSpPr>
        <p:spPr>
          <a:xfrm>
            <a:off x="2566560" y="3127819"/>
            <a:ext cx="1203793" cy="301181"/>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34D61509-9C14-0B44-857E-FB7447B35204}"/>
              </a:ext>
            </a:extLst>
          </p:cNvPr>
          <p:cNvGrpSpPr/>
          <p:nvPr/>
        </p:nvGrpSpPr>
        <p:grpSpPr>
          <a:xfrm>
            <a:off x="4542036" y="3051244"/>
            <a:ext cx="657552" cy="872679"/>
            <a:chOff x="10862075" y="3443185"/>
            <a:chExt cx="657552" cy="872679"/>
          </a:xfrm>
        </p:grpSpPr>
        <p:grpSp>
          <p:nvGrpSpPr>
            <p:cNvPr id="96" name="Group 95">
              <a:extLst>
                <a:ext uri="{FF2B5EF4-FFF2-40B4-BE49-F238E27FC236}">
                  <a16:creationId xmlns:a16="http://schemas.microsoft.com/office/drawing/2014/main" id="{EF37AEA3-4B5D-6648-99EE-8C4E5788D8D4}"/>
                </a:ext>
              </a:extLst>
            </p:cNvPr>
            <p:cNvGrpSpPr/>
            <p:nvPr/>
          </p:nvGrpSpPr>
          <p:grpSpPr>
            <a:xfrm>
              <a:off x="10920837" y="3443185"/>
              <a:ext cx="540031" cy="463547"/>
              <a:chOff x="10920837" y="3611784"/>
              <a:chExt cx="540031" cy="463547"/>
            </a:xfrm>
          </p:grpSpPr>
          <p:pic>
            <p:nvPicPr>
              <p:cNvPr id="99" name="Picture 98">
                <a:extLst>
                  <a:ext uri="{FF2B5EF4-FFF2-40B4-BE49-F238E27FC236}">
                    <a16:creationId xmlns:a16="http://schemas.microsoft.com/office/drawing/2014/main" id="{23E09A54-FA87-E24B-8EA5-624B91879674}"/>
                  </a:ext>
                </a:extLst>
              </p:cNvPr>
              <p:cNvPicPr>
                <a:picLocks noChangeAspect="1"/>
              </p:cNvPicPr>
              <p:nvPr/>
            </p:nvPicPr>
            <p:blipFill>
              <a:blip r:embed="rId7">
                <a:alphaModFix amt="27000"/>
              </a:blip>
              <a:stretch>
                <a:fillRect/>
              </a:stretch>
            </p:blipFill>
            <p:spPr>
              <a:xfrm>
                <a:off x="10920837" y="3611784"/>
                <a:ext cx="540031" cy="463547"/>
              </a:xfrm>
              <a:prstGeom prst="rect">
                <a:avLst/>
              </a:prstGeom>
            </p:spPr>
          </p:pic>
          <p:pic>
            <p:nvPicPr>
              <p:cNvPr id="95" name="Picture 94">
                <a:extLst>
                  <a:ext uri="{FF2B5EF4-FFF2-40B4-BE49-F238E27FC236}">
                    <a16:creationId xmlns:a16="http://schemas.microsoft.com/office/drawing/2014/main" id="{828035FE-B869-1B4A-92EC-34663A08D827}"/>
                  </a:ext>
                </a:extLst>
              </p:cNvPr>
              <p:cNvPicPr>
                <a:picLocks noChangeAspect="1"/>
              </p:cNvPicPr>
              <p:nvPr/>
            </p:nvPicPr>
            <p:blipFill>
              <a:blip r:embed="rId9">
                <a:alphaModFix amt="14000"/>
              </a:blip>
              <a:stretch>
                <a:fillRect/>
              </a:stretch>
            </p:blipFill>
            <p:spPr>
              <a:xfrm rot="10800000">
                <a:off x="11054848" y="3733734"/>
                <a:ext cx="272008" cy="240312"/>
              </a:xfrm>
              <a:prstGeom prst="rect">
                <a:avLst/>
              </a:prstGeom>
            </p:spPr>
          </p:pic>
        </p:grpSp>
        <p:sp>
          <p:nvSpPr>
            <p:cNvPr id="103" name="TextBox 102">
              <a:extLst>
                <a:ext uri="{FF2B5EF4-FFF2-40B4-BE49-F238E27FC236}">
                  <a16:creationId xmlns:a16="http://schemas.microsoft.com/office/drawing/2014/main" id="{2CB08EA3-A758-2A4B-B884-4A71DB30534B}"/>
                </a:ext>
              </a:extLst>
            </p:cNvPr>
            <p:cNvSpPr txBox="1"/>
            <p:nvPr/>
          </p:nvSpPr>
          <p:spPr>
            <a:xfrm>
              <a:off x="10862075" y="3810941"/>
              <a:ext cx="657552" cy="504923"/>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Stream</a:t>
              </a:r>
            </a:p>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processing</a:t>
              </a:r>
            </a:p>
          </p:txBody>
        </p:sp>
      </p:grpSp>
      <p:cxnSp>
        <p:nvCxnSpPr>
          <p:cNvPr id="114" name="Elbow Connector 113">
            <a:extLst>
              <a:ext uri="{FF2B5EF4-FFF2-40B4-BE49-F238E27FC236}">
                <a16:creationId xmlns:a16="http://schemas.microsoft.com/office/drawing/2014/main" id="{3E0119F2-E122-BB4D-8FBB-B63052050A13}"/>
              </a:ext>
            </a:extLst>
          </p:cNvPr>
          <p:cNvCxnSpPr>
            <a:cxnSpLocks/>
            <a:endCxn id="99" idx="1"/>
          </p:cNvCxnSpPr>
          <p:nvPr/>
        </p:nvCxnSpPr>
        <p:spPr>
          <a:xfrm flipV="1">
            <a:off x="4009599" y="3283018"/>
            <a:ext cx="591199" cy="484817"/>
          </a:xfrm>
          <a:prstGeom prst="bentConnector3">
            <a:avLst>
              <a:gd name="adj1" fmla="val 28346"/>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A6A5B2B8-784D-9E4F-9CC2-417948256C5C}"/>
              </a:ext>
            </a:extLst>
          </p:cNvPr>
          <p:cNvCxnSpPr>
            <a:cxnSpLocks/>
            <a:endCxn id="86" idx="1"/>
          </p:cNvCxnSpPr>
          <p:nvPr/>
        </p:nvCxnSpPr>
        <p:spPr>
          <a:xfrm>
            <a:off x="4031305" y="3767835"/>
            <a:ext cx="556197" cy="529987"/>
          </a:xfrm>
          <a:prstGeom prst="bentConnector3">
            <a:avLst>
              <a:gd name="adj1" fmla="val 26984"/>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4E7D4-4B7B-0B40-AB7C-BE393971B98D}"/>
              </a:ext>
            </a:extLst>
          </p:cNvPr>
          <p:cNvPicPr>
            <a:picLocks noChangeAspect="1"/>
          </p:cNvPicPr>
          <p:nvPr/>
        </p:nvPicPr>
        <p:blipFill>
          <a:blip r:embed="rId10">
            <a:alphaModFix amt="10000"/>
          </a:blip>
          <a:stretch>
            <a:fillRect/>
          </a:stretch>
        </p:blipFill>
        <p:spPr>
          <a:xfrm>
            <a:off x="6176027" y="3098408"/>
            <a:ext cx="564571" cy="564571"/>
          </a:xfrm>
          <a:prstGeom prst="rect">
            <a:avLst/>
          </a:prstGeom>
        </p:spPr>
      </p:pic>
      <p:pic>
        <p:nvPicPr>
          <p:cNvPr id="130" name="Picture 129">
            <a:extLst>
              <a:ext uri="{FF2B5EF4-FFF2-40B4-BE49-F238E27FC236}">
                <a16:creationId xmlns:a16="http://schemas.microsoft.com/office/drawing/2014/main" id="{0F0F3C64-B87B-4D4C-A02D-B4D76372A0A5}"/>
              </a:ext>
            </a:extLst>
          </p:cNvPr>
          <p:cNvPicPr>
            <a:picLocks noChangeAspect="1"/>
          </p:cNvPicPr>
          <p:nvPr/>
        </p:nvPicPr>
        <p:blipFill>
          <a:blip r:embed="rId10">
            <a:alphaModFix amt="10000"/>
          </a:blip>
          <a:stretch>
            <a:fillRect/>
          </a:stretch>
        </p:blipFill>
        <p:spPr>
          <a:xfrm>
            <a:off x="6189323" y="3581896"/>
            <a:ext cx="564571" cy="564571"/>
          </a:xfrm>
          <a:prstGeom prst="rect">
            <a:avLst/>
          </a:prstGeom>
        </p:spPr>
      </p:pic>
      <p:pic>
        <p:nvPicPr>
          <p:cNvPr id="131" name="Picture 130">
            <a:extLst>
              <a:ext uri="{FF2B5EF4-FFF2-40B4-BE49-F238E27FC236}">
                <a16:creationId xmlns:a16="http://schemas.microsoft.com/office/drawing/2014/main" id="{D814F278-E318-584F-84DD-217DF5D12A9D}"/>
              </a:ext>
            </a:extLst>
          </p:cNvPr>
          <p:cNvPicPr>
            <a:picLocks noChangeAspect="1"/>
          </p:cNvPicPr>
          <p:nvPr/>
        </p:nvPicPr>
        <p:blipFill>
          <a:blip r:embed="rId11">
            <a:alphaModFix amt="12000"/>
          </a:blip>
          <a:stretch>
            <a:fillRect/>
          </a:stretch>
        </p:blipFill>
        <p:spPr>
          <a:xfrm>
            <a:off x="6291719" y="4126089"/>
            <a:ext cx="409334" cy="564571"/>
          </a:xfrm>
          <a:prstGeom prst="rect">
            <a:avLst/>
          </a:prstGeom>
        </p:spPr>
      </p:pic>
      <p:grpSp>
        <p:nvGrpSpPr>
          <p:cNvPr id="138" name="Group 137">
            <a:extLst>
              <a:ext uri="{FF2B5EF4-FFF2-40B4-BE49-F238E27FC236}">
                <a16:creationId xmlns:a16="http://schemas.microsoft.com/office/drawing/2014/main" id="{7298AA87-3D1B-A14F-B668-4ED0A6ABDB7C}"/>
              </a:ext>
            </a:extLst>
          </p:cNvPr>
          <p:cNvGrpSpPr/>
          <p:nvPr/>
        </p:nvGrpSpPr>
        <p:grpSpPr>
          <a:xfrm>
            <a:off x="7220483" y="2808242"/>
            <a:ext cx="669420" cy="729904"/>
            <a:chOff x="3633087" y="3095660"/>
            <a:chExt cx="669420" cy="729904"/>
          </a:xfrm>
        </p:grpSpPr>
        <p:pic>
          <p:nvPicPr>
            <p:cNvPr id="139" name="Picture 138">
              <a:extLst>
                <a:ext uri="{FF2B5EF4-FFF2-40B4-BE49-F238E27FC236}">
                  <a16:creationId xmlns:a16="http://schemas.microsoft.com/office/drawing/2014/main" id="{13B00733-5BC4-CC42-B4CC-7903C3D83DBF}"/>
                </a:ext>
              </a:extLst>
            </p:cNvPr>
            <p:cNvPicPr>
              <a:picLocks noChangeAspect="1"/>
            </p:cNvPicPr>
            <p:nvPr/>
          </p:nvPicPr>
          <p:blipFill>
            <a:blip r:embed="rId6">
              <a:alphaModFix amt="27000"/>
            </a:blip>
            <a:stretch>
              <a:fillRect/>
            </a:stretch>
          </p:blipFill>
          <p:spPr>
            <a:xfrm>
              <a:off x="3699164" y="3095660"/>
              <a:ext cx="488354" cy="333340"/>
            </a:xfrm>
            <a:prstGeom prst="rect">
              <a:avLst/>
            </a:prstGeom>
          </p:spPr>
        </p:pic>
        <p:sp>
          <p:nvSpPr>
            <p:cNvPr id="140" name="TextBox 139">
              <a:extLst>
                <a:ext uri="{FF2B5EF4-FFF2-40B4-BE49-F238E27FC236}">
                  <a16:creationId xmlns:a16="http://schemas.microsoft.com/office/drawing/2014/main" id="{D959325D-658C-354F-A6B9-CB6D785C72E9}"/>
                </a:ext>
              </a:extLst>
            </p:cNvPr>
            <p:cNvSpPr txBox="1"/>
            <p:nvPr/>
          </p:nvSpPr>
          <p:spPr>
            <a:xfrm>
              <a:off x="3633087" y="3320641"/>
              <a:ext cx="669420" cy="504923"/>
            </a:xfrm>
            <a:prstGeom prst="rect">
              <a:avLst/>
            </a:prstGeom>
            <a:noFill/>
          </p:spPr>
          <p:txBody>
            <a:bodyPr wrap="squar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Stream </a:t>
              </a:r>
            </a:p>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APIs</a:t>
              </a:r>
            </a:p>
          </p:txBody>
        </p:sp>
      </p:grpSp>
      <p:grpSp>
        <p:nvGrpSpPr>
          <p:cNvPr id="137" name="Group 136">
            <a:extLst>
              <a:ext uri="{FF2B5EF4-FFF2-40B4-BE49-F238E27FC236}">
                <a16:creationId xmlns:a16="http://schemas.microsoft.com/office/drawing/2014/main" id="{ECE1A848-D173-DF4E-BD36-C7C8CB6466E7}"/>
              </a:ext>
            </a:extLst>
          </p:cNvPr>
          <p:cNvGrpSpPr/>
          <p:nvPr/>
        </p:nvGrpSpPr>
        <p:grpSpPr>
          <a:xfrm>
            <a:off x="7084097" y="3546341"/>
            <a:ext cx="982961" cy="588370"/>
            <a:chOff x="10792206" y="3618404"/>
            <a:chExt cx="982961" cy="588370"/>
          </a:xfrm>
        </p:grpSpPr>
        <p:pic>
          <p:nvPicPr>
            <p:cNvPr id="134" name="Picture 133">
              <a:extLst>
                <a:ext uri="{FF2B5EF4-FFF2-40B4-BE49-F238E27FC236}">
                  <a16:creationId xmlns:a16="http://schemas.microsoft.com/office/drawing/2014/main" id="{2D9B9F4E-4276-1240-94B0-AFD94DEDF2B7}"/>
                </a:ext>
              </a:extLst>
            </p:cNvPr>
            <p:cNvPicPr>
              <a:picLocks noChangeAspect="1"/>
            </p:cNvPicPr>
            <p:nvPr/>
          </p:nvPicPr>
          <p:blipFill>
            <a:blip r:embed="rId12">
              <a:alphaModFix amt="57000"/>
            </a:blip>
            <a:stretch>
              <a:fillRect/>
            </a:stretch>
          </p:blipFill>
          <p:spPr>
            <a:xfrm>
              <a:off x="11020649" y="3618404"/>
              <a:ext cx="431837" cy="329077"/>
            </a:xfrm>
            <a:prstGeom prst="rect">
              <a:avLst/>
            </a:prstGeom>
          </p:spPr>
        </p:pic>
        <p:sp>
          <p:nvSpPr>
            <p:cNvPr id="144" name="TextBox 143">
              <a:extLst>
                <a:ext uri="{FF2B5EF4-FFF2-40B4-BE49-F238E27FC236}">
                  <a16:creationId xmlns:a16="http://schemas.microsoft.com/office/drawing/2014/main" id="{5BC9BC62-F83E-2E47-98C0-28842424D71C}"/>
                </a:ext>
              </a:extLst>
            </p:cNvPr>
            <p:cNvSpPr txBox="1"/>
            <p:nvPr/>
          </p:nvSpPr>
          <p:spPr>
            <a:xfrm>
              <a:off x="10792206" y="3863433"/>
              <a:ext cx="982961" cy="343341"/>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Search and Query</a:t>
              </a:r>
            </a:p>
          </p:txBody>
        </p:sp>
      </p:grpSp>
      <p:grpSp>
        <p:nvGrpSpPr>
          <p:cNvPr id="145" name="Group 144">
            <a:extLst>
              <a:ext uri="{FF2B5EF4-FFF2-40B4-BE49-F238E27FC236}">
                <a16:creationId xmlns:a16="http://schemas.microsoft.com/office/drawing/2014/main" id="{EA5DC93B-F2F4-234A-9DC9-734CE3B1325F}"/>
              </a:ext>
            </a:extLst>
          </p:cNvPr>
          <p:cNvGrpSpPr/>
          <p:nvPr/>
        </p:nvGrpSpPr>
        <p:grpSpPr>
          <a:xfrm>
            <a:off x="7261798" y="4213321"/>
            <a:ext cx="615874" cy="645197"/>
            <a:chOff x="10808790" y="4029511"/>
            <a:chExt cx="615874" cy="645197"/>
          </a:xfrm>
        </p:grpSpPr>
        <p:pic>
          <p:nvPicPr>
            <p:cNvPr id="143" name="Picture 142">
              <a:extLst>
                <a:ext uri="{FF2B5EF4-FFF2-40B4-BE49-F238E27FC236}">
                  <a16:creationId xmlns:a16="http://schemas.microsoft.com/office/drawing/2014/main" id="{F1CB61FB-6CD7-BF47-A5ED-F544615CDA4C}"/>
                </a:ext>
              </a:extLst>
            </p:cNvPr>
            <p:cNvPicPr>
              <a:picLocks noChangeAspect="1"/>
            </p:cNvPicPr>
            <p:nvPr/>
          </p:nvPicPr>
          <p:blipFill>
            <a:blip r:embed="rId13">
              <a:alphaModFix amt="48000"/>
            </a:blip>
            <a:stretch>
              <a:fillRect/>
            </a:stretch>
          </p:blipFill>
          <p:spPr>
            <a:xfrm>
              <a:off x="10878228" y="4029511"/>
              <a:ext cx="425369" cy="384152"/>
            </a:xfrm>
            <a:prstGeom prst="rect">
              <a:avLst/>
            </a:prstGeom>
          </p:spPr>
        </p:pic>
        <p:sp>
          <p:nvSpPr>
            <p:cNvPr id="149" name="TextBox 148">
              <a:extLst>
                <a:ext uri="{FF2B5EF4-FFF2-40B4-BE49-F238E27FC236}">
                  <a16:creationId xmlns:a16="http://schemas.microsoft.com/office/drawing/2014/main" id="{99B278D3-9573-5A4D-8711-B5B48F5A37B1}"/>
                </a:ext>
              </a:extLst>
            </p:cNvPr>
            <p:cNvSpPr txBox="1"/>
            <p:nvPr/>
          </p:nvSpPr>
          <p:spPr>
            <a:xfrm>
              <a:off x="10808790" y="4331367"/>
              <a:ext cx="615874" cy="343341"/>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Analytics</a:t>
              </a:r>
            </a:p>
          </p:txBody>
        </p:sp>
      </p:grpSp>
      <p:grpSp>
        <p:nvGrpSpPr>
          <p:cNvPr id="148" name="Group 147">
            <a:extLst>
              <a:ext uri="{FF2B5EF4-FFF2-40B4-BE49-F238E27FC236}">
                <a16:creationId xmlns:a16="http://schemas.microsoft.com/office/drawing/2014/main" id="{B014F398-527D-3446-9933-CBD6C025F6F5}"/>
              </a:ext>
            </a:extLst>
          </p:cNvPr>
          <p:cNvGrpSpPr/>
          <p:nvPr/>
        </p:nvGrpSpPr>
        <p:grpSpPr>
          <a:xfrm>
            <a:off x="7316694" y="4924103"/>
            <a:ext cx="548548" cy="757730"/>
            <a:chOff x="11036026" y="3546264"/>
            <a:chExt cx="548548" cy="757730"/>
          </a:xfrm>
        </p:grpSpPr>
        <p:pic>
          <p:nvPicPr>
            <p:cNvPr id="147" name="Picture 146">
              <a:extLst>
                <a:ext uri="{FF2B5EF4-FFF2-40B4-BE49-F238E27FC236}">
                  <a16:creationId xmlns:a16="http://schemas.microsoft.com/office/drawing/2014/main" id="{1E8C71E2-CAFA-3745-A69A-8C2BE27DD31B}"/>
                </a:ext>
              </a:extLst>
            </p:cNvPr>
            <p:cNvPicPr>
              <a:picLocks noChangeAspect="1"/>
            </p:cNvPicPr>
            <p:nvPr/>
          </p:nvPicPr>
          <p:blipFill>
            <a:blip r:embed="rId14">
              <a:alphaModFix amt="50000"/>
            </a:blip>
            <a:stretch>
              <a:fillRect/>
            </a:stretch>
          </p:blipFill>
          <p:spPr>
            <a:xfrm>
              <a:off x="11041322" y="3546264"/>
              <a:ext cx="498883" cy="502431"/>
            </a:xfrm>
            <a:prstGeom prst="rect">
              <a:avLst/>
            </a:prstGeom>
          </p:spPr>
        </p:pic>
        <p:sp>
          <p:nvSpPr>
            <p:cNvPr id="154" name="TextBox 153">
              <a:extLst>
                <a:ext uri="{FF2B5EF4-FFF2-40B4-BE49-F238E27FC236}">
                  <a16:creationId xmlns:a16="http://schemas.microsoft.com/office/drawing/2014/main" id="{E54A82EF-BE2D-F44F-9227-F78A2EDFA118}"/>
                </a:ext>
              </a:extLst>
            </p:cNvPr>
            <p:cNvSpPr txBox="1"/>
            <p:nvPr/>
          </p:nvSpPr>
          <p:spPr>
            <a:xfrm>
              <a:off x="11036026" y="3960653"/>
              <a:ext cx="548548" cy="343341"/>
            </a:xfrm>
            <a:prstGeom prst="rect">
              <a:avLst/>
            </a:prstGeom>
            <a:noFill/>
          </p:spPr>
          <p:txBody>
            <a:bodyPr wrap="none" tIns="90000" bIns="90000" rtlCol="0" anchor="t">
              <a:spAutoFit/>
            </a:bodyPr>
            <a:lstStyle/>
            <a:p>
              <a:pPr algn="ct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Reports</a:t>
              </a:r>
            </a:p>
          </p:txBody>
        </p:sp>
      </p:grpSp>
      <p:cxnSp>
        <p:nvCxnSpPr>
          <p:cNvPr id="156" name="Elbow Connector 155">
            <a:extLst>
              <a:ext uri="{FF2B5EF4-FFF2-40B4-BE49-F238E27FC236}">
                <a16:creationId xmlns:a16="http://schemas.microsoft.com/office/drawing/2014/main" id="{2AFA81EE-0027-774E-B8D2-A923302D348E}"/>
              </a:ext>
            </a:extLst>
          </p:cNvPr>
          <p:cNvCxnSpPr>
            <a:cxnSpLocks/>
            <a:stCxn id="32" idx="3"/>
            <a:endCxn id="64" idx="2"/>
          </p:cNvCxnSpPr>
          <p:nvPr/>
        </p:nvCxnSpPr>
        <p:spPr>
          <a:xfrm>
            <a:off x="1367705" y="4101631"/>
            <a:ext cx="2403899" cy="114949"/>
          </a:xfrm>
          <a:prstGeom prst="bentConnector4">
            <a:avLst>
              <a:gd name="adj1" fmla="val 43228"/>
              <a:gd name="adj2" fmla="val 298871"/>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9" name="Elbow Connector 188">
            <a:extLst>
              <a:ext uri="{FF2B5EF4-FFF2-40B4-BE49-F238E27FC236}">
                <a16:creationId xmlns:a16="http://schemas.microsoft.com/office/drawing/2014/main" id="{021CC0ED-6D69-744D-8E1D-3BDD35725461}"/>
              </a:ext>
            </a:extLst>
          </p:cNvPr>
          <p:cNvCxnSpPr>
            <a:cxnSpLocks/>
            <a:stCxn id="27" idx="3"/>
          </p:cNvCxnSpPr>
          <p:nvPr/>
        </p:nvCxnSpPr>
        <p:spPr>
          <a:xfrm>
            <a:off x="1444625" y="3491154"/>
            <a:ext cx="2075497" cy="276681"/>
          </a:xfrm>
          <a:prstGeom prst="bentConnector3">
            <a:avLst>
              <a:gd name="adj1" fmla="val 50000"/>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6" name="Google Shape;61;p12">
            <a:extLst>
              <a:ext uri="{FF2B5EF4-FFF2-40B4-BE49-F238E27FC236}">
                <a16:creationId xmlns:a16="http://schemas.microsoft.com/office/drawing/2014/main" id="{45704102-2436-444E-80D1-CAD98EF5EC36}"/>
              </a:ext>
            </a:extLst>
          </p:cNvPr>
          <p:cNvSpPr txBox="1">
            <a:spLocks/>
          </p:cNvSpPr>
          <p:nvPr/>
        </p:nvSpPr>
        <p:spPr>
          <a:xfrm>
            <a:off x="8418978" y="1649345"/>
            <a:ext cx="3501646" cy="440120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t>Event Hub  feature following key elements:</a:t>
            </a:r>
          </a:p>
          <a:p>
            <a:pPr algn="l"/>
            <a:endParaRPr lang="en-US" sz="1400" dirty="0"/>
          </a:p>
          <a:p>
            <a:pPr algn="l"/>
            <a:r>
              <a:rPr lang="en-US" sz="1400" b="1" dirty="0"/>
              <a:t>Event producers/publishers</a:t>
            </a:r>
            <a:r>
              <a:rPr lang="en-US" sz="1400" dirty="0"/>
              <a:t>: An entity that sends data to an event hub. </a:t>
            </a:r>
          </a:p>
          <a:p>
            <a:pPr algn="l"/>
            <a:r>
              <a:rPr lang="en-US" sz="1400" b="1" dirty="0"/>
              <a:t>Capture</a:t>
            </a:r>
            <a:r>
              <a:rPr lang="en-US" sz="1400" dirty="0"/>
              <a:t>: Enables you to capture Event Hubs streaming data and store it in an Azure Blob storage account</a:t>
            </a:r>
          </a:p>
          <a:p>
            <a:pPr algn="l"/>
            <a:r>
              <a:rPr lang="en-US" sz="1400" b="1" dirty="0"/>
              <a:t>Partitions</a:t>
            </a:r>
            <a:r>
              <a:rPr lang="en-US" sz="1400" dirty="0"/>
              <a:t>: Enables each consumer to only read a specific subset, or partition, of the event stream.</a:t>
            </a:r>
          </a:p>
          <a:p>
            <a:pPr algn="l"/>
            <a:r>
              <a:rPr lang="en-US" sz="1400" b="1" dirty="0"/>
              <a:t>Tokens</a:t>
            </a:r>
            <a:r>
              <a:rPr lang="en-US" sz="1400" dirty="0"/>
              <a:t>: Identifies and authenticates the event publisher</a:t>
            </a:r>
          </a:p>
          <a:p>
            <a:pPr algn="l"/>
            <a:r>
              <a:rPr lang="en-US" sz="1400" b="1" dirty="0"/>
              <a:t>Event consumers</a:t>
            </a:r>
            <a:r>
              <a:rPr lang="en-US" sz="1400" dirty="0"/>
              <a:t>: An entity that reads event data from an event hub</a:t>
            </a:r>
          </a:p>
          <a:p>
            <a:pPr algn="l"/>
            <a:r>
              <a:rPr lang="en-US" sz="1400" b="1" dirty="0"/>
              <a:t>Consumer groups</a:t>
            </a:r>
            <a:r>
              <a:rPr lang="en-US" sz="1400" dirty="0"/>
              <a:t> : Provides each multiple consuming application with a separate view of the event stream, enabling those consumers to act independently.</a:t>
            </a:r>
          </a:p>
          <a:p>
            <a:pPr algn="l"/>
            <a:r>
              <a:rPr lang="en-US" sz="1400" b="1" dirty="0"/>
              <a:t>Throughput units</a:t>
            </a:r>
            <a:r>
              <a:rPr lang="en-US" sz="1400" dirty="0"/>
              <a:t>: Pre-purchased units of capacity. A single partition has a maximum scale of 1 throughput unit.</a:t>
            </a:r>
          </a:p>
        </p:txBody>
      </p:sp>
    </p:spTree>
    <p:extLst>
      <p:ext uri="{BB962C8B-B14F-4D97-AF65-F5344CB8AC3E}">
        <p14:creationId xmlns:p14="http://schemas.microsoft.com/office/powerpoint/2010/main" val="1304131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465482941"/>
              </p:ext>
            </p:extLst>
          </p:nvPr>
        </p:nvGraphicFramePr>
        <p:xfrm>
          <a:off x="512064" y="1688930"/>
          <a:ext cx="11119104" cy="3418840"/>
        </p:xfrm>
        <a:graphic>
          <a:graphicData uri="http://schemas.openxmlformats.org/drawingml/2006/table">
            <a:tbl>
              <a:tblPr firstRow="1" bandRow="1">
                <a:tableStyleId>{5C22544A-7EE6-4342-B048-85BDC9FD1C3A}</a:tableStyleId>
              </a:tblPr>
              <a:tblGrid>
                <a:gridCol w="2478024">
                  <a:extLst>
                    <a:ext uri="{9D8B030D-6E8A-4147-A177-3AD203B41FA5}">
                      <a16:colId xmlns:a16="http://schemas.microsoft.com/office/drawing/2014/main" val="256165452"/>
                    </a:ext>
                  </a:extLst>
                </a:gridCol>
                <a:gridCol w="8641080">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4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 Hub</a:t>
                      </a:r>
                    </a:p>
                  </a:txBody>
                  <a:tcPr>
                    <a:solidFill>
                      <a:schemeClr val="accent6">
                        <a:lumMod val="40000"/>
                        <a:lumOff val="60000"/>
                      </a:schemeClr>
                    </a:solidFill>
                  </a:tcPr>
                </a:tc>
                <a:tc>
                  <a:txBody>
                    <a:bodyPr/>
                    <a:lstStyle/>
                    <a:p>
                      <a:pPr marL="0" algn="ctr" defTabSz="457200" rtl="0" eaLnBrk="1" latinLnBrk="0" hangingPunct="1"/>
                      <a:r>
                        <a:rPr lang="en-US" sz="14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algn="ctr" defTabSz="457200" rtl="0" eaLnBrk="1" latinLnBrk="0" hangingPunct="1"/>
                      <a:endParaRPr lang="es-E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algn="ctr" defTabSz="457200" rtl="0" eaLnBrk="1" latinLnBrk="0" hangingPunct="1"/>
                      <a:r>
                        <a:rPr lang="es-E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Pub / Sub</a:t>
                      </a:r>
                      <a:endPar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txBody>
                  <a:tcPr>
                    <a:solidFill>
                      <a:schemeClr val="accent6">
                        <a:lumMod val="40000"/>
                        <a:lumOff val="60000"/>
                      </a:schemeClr>
                    </a:solidFill>
                  </a:tcPr>
                </a:tc>
                <a:tc>
                  <a:txBody>
                    <a:bodyPr/>
                    <a:lstStyle/>
                    <a:p>
                      <a:pPr marL="0" algn="l" defTabSz="457200" rtl="0" eaLnBrk="1" latinLnBrk="0" hangingPunct="1"/>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Enable real-time publishing and subscribing to data streams at scale, in particular:</a:t>
                      </a:r>
                    </a:p>
                    <a:p>
                      <a:pPr marL="285750" indent="-285750" algn="l" defTabSz="457200" rtl="0" eaLnBrk="1" latinLnBrk="0" hangingPunct="1">
                        <a:buSzPct val="66000"/>
                        <a:buFont typeface="Arial" panose="020B0604020202020204" pitchFamily="34" charset="0"/>
                        <a:buChar char="•"/>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Provide single-digit latency so it is usable by real-time applications</a:t>
                      </a:r>
                    </a:p>
                    <a:p>
                      <a:pPr marL="285750" indent="-285750" algn="l" defTabSz="457200" rtl="0" eaLnBrk="1" latinLnBrk="0" hangingPunct="1">
                        <a:buSzPct val="66000"/>
                        <a:buFont typeface="Arial" panose="020B0604020202020204" pitchFamily="34" charset="0"/>
                        <a:buChar char="•"/>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Able to handle high volume data streams such as are common for log data, or other usage across many applications</a:t>
                      </a:r>
                    </a:p>
                    <a:p>
                      <a:pPr marL="285750" indent="-285750" algn="l" defTabSz="457200" rtl="0" eaLnBrk="1" latinLnBrk="0" hangingPunct="1">
                        <a:buSzPct val="66000"/>
                        <a:buFont typeface="Arial" panose="020B0604020202020204" pitchFamily="34" charset="0"/>
                        <a:buChar char="•"/>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Enable integration with passive data systems such as databases as well as applications that actively publish events</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endPar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algn="ctr" defTabSz="457200" rtl="0" eaLnBrk="1" latinLnBrk="0" hangingPunct="1"/>
                      <a:r>
                        <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Enable the real-time stream processing of streams at scale</a:t>
                      </a:r>
                    </a:p>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Support modern stream processing capabilities to power real-time applications or streaming transformations</a:t>
                      </a:r>
                    </a:p>
                    <a:p>
                      <a:pPr marL="0" indent="0" algn="l" defTabSz="457200" rtl="0" eaLnBrk="1" latinLnBrk="0" hangingPunct="1">
                        <a:buSzPct val="66000"/>
                        <a:buFont typeface="Arial" panose="020B0604020202020204" pitchFamily="34" charset="0"/>
                        <a:buNone/>
                      </a:pPr>
                      <a:endPar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txBody>
                  <a:tcPr>
                    <a:solidFill>
                      <a:schemeClr val="accent6">
                        <a:lumMod val="40000"/>
                        <a:lumOff val="60000"/>
                      </a:schemeClr>
                    </a:solidFill>
                  </a:tcPr>
                </a:tc>
                <a:extLst>
                  <a:ext uri="{0D108BD9-81ED-4DB2-BD59-A6C34878D82A}">
                    <a16:rowId xmlns:a16="http://schemas.microsoft.com/office/drawing/2014/main" val="1897712080"/>
                  </a:ext>
                </a:extLst>
              </a:tr>
              <a:tr h="370840">
                <a:tc>
                  <a:txBody>
                    <a:bodyPr/>
                    <a:lstStyle/>
                    <a:p>
                      <a:pPr marL="0" algn="ctr" defTabSz="457200" rtl="0" eaLnBrk="1" latinLnBrk="0" hangingPunct="1"/>
                      <a:endPar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algn="ctr" defTabSz="457200" rtl="0" eaLnBrk="1" latinLnBrk="0" hangingPunct="1"/>
                      <a:endPar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algn="ctr" defTabSz="457200" rtl="0" eaLnBrk="1" latinLnBrk="0" hangingPunct="1"/>
                      <a:r>
                        <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Store</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Be able to reliably store streams of data at scale. In particular:</a:t>
                      </a:r>
                    </a:p>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It provides solid guarantees of replication and order to handle critical updates, such as replicating the record of changes in a database in a replica store as a search index, delivering this data in order and without loss.</a:t>
                      </a:r>
                      <a:b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b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It is capable of storing or storing data for long periods of time. This allows integration with batch systems (such as a data warehouse) that only load data periodically, as well as allowing the flow processing systems to reprocess the sources when their logic changes.</a:t>
                      </a:r>
                      <a:b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b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Storage must be economical enough for the platform to be viable at scale.</a:t>
                      </a:r>
                    </a:p>
                  </a:txBody>
                  <a:tcPr>
                    <a:solidFill>
                      <a:schemeClr val="accent6">
                        <a:lumMod val="40000"/>
                        <a:lumOff val="60000"/>
                      </a:schemeClr>
                    </a:solidFill>
                  </a:tcPr>
                </a:tc>
                <a:extLst>
                  <a:ext uri="{0D108BD9-81ED-4DB2-BD59-A6C34878D82A}">
                    <a16:rowId xmlns:a16="http://schemas.microsoft.com/office/drawing/2014/main" val="3920239261"/>
                  </a:ext>
                </a:extLst>
              </a:tr>
            </a:tbl>
          </a:graphicData>
        </a:graphic>
      </p:graphicFrame>
    </p:spTree>
    <p:extLst>
      <p:ext uri="{BB962C8B-B14F-4D97-AF65-F5344CB8AC3E}">
        <p14:creationId xmlns:p14="http://schemas.microsoft.com/office/powerpoint/2010/main" val="2282708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2901483887"/>
              </p:ext>
            </p:extLst>
          </p:nvPr>
        </p:nvGraphicFramePr>
        <p:xfrm>
          <a:off x="512064" y="1359746"/>
          <a:ext cx="10991088" cy="4577080"/>
        </p:xfrm>
        <a:graphic>
          <a:graphicData uri="http://schemas.openxmlformats.org/drawingml/2006/table">
            <a:tbl>
              <a:tblPr firstRow="1" bandRow="1">
                <a:tableStyleId>{5C22544A-7EE6-4342-B048-85BDC9FD1C3A}</a:tableStyleId>
              </a:tblPr>
              <a:tblGrid>
                <a:gridCol w="2861473">
                  <a:extLst>
                    <a:ext uri="{9D8B030D-6E8A-4147-A177-3AD203B41FA5}">
                      <a16:colId xmlns:a16="http://schemas.microsoft.com/office/drawing/2014/main" val="256165452"/>
                    </a:ext>
                  </a:extLst>
                </a:gridCol>
                <a:gridCol w="8129615">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4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System</a:t>
                      </a:r>
                    </a:p>
                  </a:txBody>
                  <a:tcPr>
                    <a:solidFill>
                      <a:schemeClr val="accent6">
                        <a:lumMod val="40000"/>
                        <a:lumOff val="60000"/>
                      </a:schemeClr>
                    </a:solidFill>
                  </a:tcPr>
                </a:tc>
                <a:tc>
                  <a:txBody>
                    <a:bodyPr/>
                    <a:lstStyle/>
                    <a:p>
                      <a:pPr marL="0" algn="ctr" defTabSz="457200" rtl="0" eaLnBrk="1" latinLnBrk="0" hangingPunct="1"/>
                      <a:r>
                        <a:rPr lang="en-US" sz="14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indent="0" algn="ctr" defTabSz="457200" rtl="0" eaLnBrk="1" latinLnBrk="0" hangingPunct="1">
                        <a:buSzPct val="66000"/>
                        <a:buFont typeface="Arial" panose="020B0604020202020204" pitchFamily="34" charset="0"/>
                        <a:buNone/>
                      </a:pPr>
                      <a:endParaRPr lang="en-US" sz="140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endParaRPr lang="en-US" sz="140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endParaRPr lang="en-US" sz="140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r>
                        <a:rPr lang="en-US" sz="140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Messaging</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 Hub is similar to an enterprise messaging system: it receives messages and distributes to interested subscribers. It is considered as a type of messaging 2.0. There are three important differences:</a:t>
                      </a:r>
                    </a:p>
                    <a:p>
                      <a:pPr marL="285750" indent="-285750" algn="l" defTabSz="457200" rtl="0" eaLnBrk="1" latinLnBrk="0" hangingPunct="1">
                        <a:buSzPct val="66000"/>
                        <a:buFont typeface="Arial" panose="020B0604020202020204" pitchFamily="34" charset="0"/>
                        <a:buChar char="•"/>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Messaging systems usually run in single implementations for different applications. Because Even Hub runs as a cluster and can be scaled, a central instance can support a complete data center</a:t>
                      </a:r>
                    </a:p>
                    <a:p>
                      <a:pPr marL="285750" indent="-285750" algn="l" defTabSz="457200" rtl="0" eaLnBrk="1" latinLnBrk="0" hangingPunct="1">
                        <a:buSzPct val="66000"/>
                        <a:buFont typeface="Arial" panose="020B0604020202020204" pitchFamily="34" charset="0"/>
                        <a:buChar char="•"/>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messaging systems have limitations in the work of data storage and this limits them to flows that only have consumption in real time. However, many integrations require more than this</a:t>
                      </a:r>
                    </a:p>
                    <a:p>
                      <a:pPr marL="285750" indent="-285750" algn="l" defTabSz="457200" rtl="0" eaLnBrk="1" latinLnBrk="0" hangingPunct="1">
                        <a:buSzPct val="66000"/>
                        <a:buFont typeface="Arial" panose="020B0604020202020204" pitchFamily="34" charset="0"/>
                        <a:buChar char="•"/>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semantics of messaging systems are not easily compatible with rich flow processing, so they really can not be used as the basis for the processing of Even Hub</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endPar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algn="ctr" defTabSz="457200" rtl="0" eaLnBrk="1" latinLnBrk="0" hangingPunct="1"/>
                      <a:r>
                        <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Integration Tools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Enable the real-time stream processing of streams at scale</a:t>
                      </a:r>
                    </a:p>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Support modern stream processing capabilities to power real-time applications or streaming transformations</a:t>
                      </a:r>
                    </a:p>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One practical area of overlap is that by making the data available in a uniform format in one place with a common abstraction stream, many of the routine data cleaning tasks can be completely avoided</a:t>
                      </a:r>
                    </a:p>
                  </a:txBody>
                  <a:tcPr>
                    <a:solidFill>
                      <a:schemeClr val="accent6">
                        <a:lumMod val="40000"/>
                        <a:lumOff val="60000"/>
                      </a:schemeClr>
                    </a:solidFill>
                  </a:tcPr>
                </a:tc>
                <a:extLst>
                  <a:ext uri="{0D108BD9-81ED-4DB2-BD59-A6C34878D82A}">
                    <a16:rowId xmlns:a16="http://schemas.microsoft.com/office/drawing/2014/main" val="1897712080"/>
                  </a:ext>
                </a:extLst>
              </a:tr>
              <a:tr h="386758">
                <a:tc>
                  <a:txBody>
                    <a:bodyPr/>
                    <a:lstStyle/>
                    <a:p>
                      <a:pPr marL="0" algn="ctr" defTabSz="457200" rtl="0" eaLnBrk="1" latinLnBrk="0" hangingPunct="1"/>
                      <a:endPar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algn="ctr" defTabSz="457200" rtl="0" eaLnBrk="1" latinLnBrk="0" hangingPunct="1"/>
                      <a:r>
                        <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Enterprise Service Buses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advantage of Even Hub is that the transformation is fundamentally decoupled from the flow itself. This code can live in applications or transmit processing tasks, allowing teams to go their own pace without a central bottleneck for the development of the application.</a:t>
                      </a:r>
                    </a:p>
                  </a:txBody>
                  <a:tcPr>
                    <a:solidFill>
                      <a:schemeClr val="accent6">
                        <a:lumMod val="40000"/>
                        <a:lumOff val="60000"/>
                      </a:schemeClr>
                    </a:solidFill>
                  </a:tcPr>
                </a:tc>
                <a:extLst>
                  <a:ext uri="{0D108BD9-81ED-4DB2-BD59-A6C34878D82A}">
                    <a16:rowId xmlns:a16="http://schemas.microsoft.com/office/drawing/2014/main" val="3920239261"/>
                  </a:ext>
                </a:extLst>
              </a:tr>
              <a:tr h="386758">
                <a:tc>
                  <a:txBody>
                    <a:bodyPr/>
                    <a:lstStyle/>
                    <a:p>
                      <a:pPr marL="0" algn="ctr" defTabSz="457200" rtl="0" eaLnBrk="1" latinLnBrk="0" hangingPunct="1"/>
                      <a:endPar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algn="ctr" defTabSz="457200" rtl="0" eaLnBrk="1" latinLnBrk="0" hangingPunct="1"/>
                      <a:r>
                        <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Change Capture Systems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Databases have long had similar log mechanisms such as Golden Gate. However these mechanisms are limited to database changes only and are not a general purpose event capture platform. They tend to focus primarily on the replication between databases, often between instances of the same database system (e.g. Oracle-to-Oracle).</a:t>
                      </a:r>
                    </a:p>
                  </a:txBody>
                  <a:tcPr>
                    <a:solidFill>
                      <a:schemeClr val="accent6">
                        <a:lumMod val="40000"/>
                        <a:lumOff val="60000"/>
                      </a:schemeClr>
                    </a:solidFill>
                  </a:tcPr>
                </a:tc>
                <a:extLst>
                  <a:ext uri="{0D108BD9-81ED-4DB2-BD59-A6C34878D82A}">
                    <a16:rowId xmlns:a16="http://schemas.microsoft.com/office/drawing/2014/main" val="2380553410"/>
                  </a:ext>
                </a:extLst>
              </a:tr>
            </a:tbl>
          </a:graphicData>
        </a:graphic>
      </p:graphicFrame>
      <p:sp>
        <p:nvSpPr>
          <p:cNvPr id="5" name="Google Shape;61;p12">
            <a:extLst>
              <a:ext uri="{FF2B5EF4-FFF2-40B4-BE49-F238E27FC236}">
                <a16:creationId xmlns:a16="http://schemas.microsoft.com/office/drawing/2014/main" id="{ACC6FDB7-010C-1C47-8B8E-FDE34C67029F}"/>
              </a:ext>
            </a:extLst>
          </p:cNvPr>
          <p:cNvSpPr txBox="1">
            <a:spLocks/>
          </p:cNvSpPr>
          <p:nvPr/>
        </p:nvSpPr>
        <p:spPr>
          <a:xfrm>
            <a:off x="422538" y="974999"/>
            <a:ext cx="11080614"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t>Points to highlight about the relationship this event streaming platform concept has with other.</a:t>
            </a:r>
            <a:endParaRPr lang="es-ES_tradnl" sz="1400" dirty="0"/>
          </a:p>
        </p:txBody>
      </p:sp>
    </p:spTree>
    <p:extLst>
      <p:ext uri="{BB962C8B-B14F-4D97-AF65-F5344CB8AC3E}">
        <p14:creationId xmlns:p14="http://schemas.microsoft.com/office/powerpoint/2010/main" val="939392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Table of Contents</a:t>
            </a:r>
          </a:p>
        </p:txBody>
      </p:sp>
      <p:sp>
        <p:nvSpPr>
          <p:cNvPr id="37" name="Rectangle 3">
            <a:extLst>
              <a:ext uri="{FF2B5EF4-FFF2-40B4-BE49-F238E27FC236}">
                <a16:creationId xmlns:a16="http://schemas.microsoft.com/office/drawing/2014/main" id="{08854565-0D5C-A447-971C-91CF37656792}"/>
              </a:ext>
            </a:extLst>
          </p:cNvPr>
          <p:cNvSpPr txBox="1">
            <a:spLocks noChangeArrowheads="1"/>
          </p:cNvSpPr>
          <p:nvPr/>
        </p:nvSpPr>
        <p:spPr>
          <a:xfrm>
            <a:off x="2851150" y="1352550"/>
            <a:ext cx="7854950" cy="3722370"/>
          </a:xfrm>
          <a:prstGeom prst="rect">
            <a:avLst/>
          </a:prstGeom>
        </p:spPr>
        <p:txBody>
          <a:bodyPr/>
          <a:lst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a:lstStyle>
          <a:p>
            <a:pPr>
              <a:buClr>
                <a:srgbClr val="87CBD8"/>
              </a:buClr>
              <a:defRPr/>
            </a:pPr>
            <a:r>
              <a:rPr lang="es-ES" sz="1800" dirty="0">
                <a:solidFill>
                  <a:srgbClr val="0067B7"/>
                </a:solidFill>
              </a:rPr>
              <a:t> </a:t>
            </a:r>
            <a:endParaRPr lang="es-ES" sz="2800" dirty="0">
              <a:solidFill>
                <a:srgbClr val="0067B7"/>
              </a:solidFill>
            </a:endParaRPr>
          </a:p>
          <a:p>
            <a:pPr lvl="1">
              <a:buClr>
                <a:srgbClr val="87CBD8"/>
              </a:buClr>
              <a:buFont typeface="Wingdings" pitchFamily="2" charset="2"/>
              <a:buChar char="§"/>
              <a:defRPr/>
            </a:pPr>
            <a:r>
              <a:rPr lang="en-US" sz="2400" dirty="0">
                <a:solidFill>
                  <a:srgbClr val="0067B7"/>
                </a:solidFill>
              </a:rPr>
              <a:t>Features and terminology</a:t>
            </a:r>
          </a:p>
          <a:p>
            <a:pPr lvl="1">
              <a:buClr>
                <a:srgbClr val="87CBD8"/>
              </a:buClr>
              <a:buFont typeface="Wingdings" pitchFamily="2" charset="2"/>
              <a:buChar char="§"/>
              <a:defRPr/>
            </a:pPr>
            <a:r>
              <a:rPr lang="en-US" sz="2400" dirty="0">
                <a:solidFill>
                  <a:srgbClr val="0067B7"/>
                </a:solidFill>
              </a:rPr>
              <a:t>Needs and Solution Proposal</a:t>
            </a:r>
          </a:p>
          <a:p>
            <a:pPr lvl="1">
              <a:buClr>
                <a:srgbClr val="87CBD8"/>
              </a:buClr>
              <a:buFont typeface="Wingdings" pitchFamily="2" charset="2"/>
              <a:buChar char="§"/>
              <a:defRPr/>
            </a:pPr>
            <a:r>
              <a:rPr lang="en-US" sz="2400" dirty="0">
                <a:solidFill>
                  <a:srgbClr val="0067B7"/>
                </a:solidFill>
              </a:rPr>
              <a:t>Graphic Representation of the Solution</a:t>
            </a:r>
          </a:p>
          <a:p>
            <a:pPr lvl="1">
              <a:buClr>
                <a:srgbClr val="87CBD8"/>
              </a:buClr>
              <a:buFont typeface="Wingdings" pitchFamily="2" charset="2"/>
              <a:buChar char="§"/>
              <a:defRPr/>
            </a:pPr>
            <a:r>
              <a:rPr lang="en-US" sz="2400" dirty="0">
                <a:solidFill>
                  <a:srgbClr val="0067B7"/>
                </a:solidFill>
              </a:rPr>
              <a:t>Infrastructure and Connectivity</a:t>
            </a:r>
          </a:p>
          <a:p>
            <a:pPr lvl="1">
              <a:buClr>
                <a:srgbClr val="87CBD8"/>
              </a:buClr>
              <a:buFont typeface="Wingdings" pitchFamily="2" charset="2"/>
              <a:buChar char="§"/>
              <a:defRPr/>
            </a:pPr>
            <a:r>
              <a:rPr lang="en-US" sz="2400" dirty="0">
                <a:solidFill>
                  <a:srgbClr val="0067B7"/>
                </a:solidFill>
              </a:rPr>
              <a:t>General services</a:t>
            </a:r>
          </a:p>
          <a:p>
            <a:pPr lvl="1">
              <a:buClr>
                <a:srgbClr val="87CBD8"/>
              </a:buClr>
              <a:buFont typeface="Wingdings" pitchFamily="2" charset="2"/>
              <a:buChar char="§"/>
              <a:defRPr/>
            </a:pPr>
            <a:r>
              <a:rPr lang="en-US" sz="2400" dirty="0">
                <a:solidFill>
                  <a:srgbClr val="0067B7"/>
                </a:solidFill>
              </a:rPr>
              <a:t>Risks and Dependencies</a:t>
            </a:r>
          </a:p>
          <a:p>
            <a:pPr lvl="1">
              <a:buClr>
                <a:srgbClr val="87CBD8"/>
              </a:buClr>
              <a:buFont typeface="Wingdings" pitchFamily="2" charset="2"/>
              <a:buChar char="§"/>
              <a:defRPr/>
            </a:pPr>
            <a:r>
              <a:rPr lang="en-US" sz="2400" dirty="0">
                <a:solidFill>
                  <a:srgbClr val="0067B7"/>
                </a:solidFill>
              </a:rPr>
              <a:t>Standards, Patterns and Decisions of Architecture</a:t>
            </a:r>
          </a:p>
          <a:p>
            <a:pPr lvl="1">
              <a:buClr>
                <a:srgbClr val="87CBD8"/>
              </a:buClr>
              <a:buFont typeface="Wingdings" pitchFamily="2" charset="2"/>
              <a:buChar char="§"/>
              <a:defRPr/>
            </a:pPr>
            <a:r>
              <a:rPr lang="en-US" sz="2400" dirty="0">
                <a:solidFill>
                  <a:srgbClr val="0067B7"/>
                </a:solidFill>
              </a:rPr>
              <a:t>References and Annexes</a:t>
            </a:r>
          </a:p>
        </p:txBody>
      </p:sp>
    </p:spTree>
    <p:extLst>
      <p:ext uri="{BB962C8B-B14F-4D97-AF65-F5344CB8AC3E}">
        <p14:creationId xmlns:p14="http://schemas.microsoft.com/office/powerpoint/2010/main" val="1971197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1378790436"/>
              </p:ext>
            </p:extLst>
          </p:nvPr>
        </p:nvGraphicFramePr>
        <p:xfrm>
          <a:off x="512064" y="1359746"/>
          <a:ext cx="10991088" cy="1778678"/>
        </p:xfrm>
        <a:graphic>
          <a:graphicData uri="http://schemas.openxmlformats.org/drawingml/2006/table">
            <a:tbl>
              <a:tblPr firstRow="1" bandRow="1">
                <a:tableStyleId>{5C22544A-7EE6-4342-B048-85BDC9FD1C3A}</a:tableStyleId>
              </a:tblPr>
              <a:tblGrid>
                <a:gridCol w="2861473">
                  <a:extLst>
                    <a:ext uri="{9D8B030D-6E8A-4147-A177-3AD203B41FA5}">
                      <a16:colId xmlns:a16="http://schemas.microsoft.com/office/drawing/2014/main" val="256165452"/>
                    </a:ext>
                  </a:extLst>
                </a:gridCol>
                <a:gridCol w="8129615">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4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System</a:t>
                      </a:r>
                    </a:p>
                  </a:txBody>
                  <a:tcPr>
                    <a:solidFill>
                      <a:schemeClr val="accent6">
                        <a:lumMod val="40000"/>
                        <a:lumOff val="60000"/>
                      </a:schemeClr>
                    </a:solidFill>
                  </a:tcPr>
                </a:tc>
                <a:tc>
                  <a:txBody>
                    <a:bodyPr/>
                    <a:lstStyle/>
                    <a:p>
                      <a:pPr marL="0" algn="ctr" defTabSz="457200" rtl="0" eaLnBrk="1" latinLnBrk="0" hangingPunct="1"/>
                      <a:r>
                        <a:rPr lang="en-US" sz="14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indent="0" algn="ctr" defTabSz="457200" rtl="0" eaLnBrk="1" latinLnBrk="0" hangingPunct="1">
                        <a:buSzPct val="66000"/>
                        <a:buFont typeface="Arial" panose="020B0604020202020204" pitchFamily="34" charset="0"/>
                        <a:buNone/>
                      </a:pPr>
                      <a:endPar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r>
                        <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Warehouses and Apache Hadoop</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 Hub does not replace data warehouse; It acts as a conduit for data to flow quickly for long-term retention, ad hoc analysis and batch processing. That same channel can be executed in reverse to publish the results derived from the processing by night or hourly batches.</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endPar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marL="0" algn="ctr" defTabSz="457200" rtl="0" eaLnBrk="1" latinLnBrk="0" hangingPunct="1"/>
                      <a:r>
                        <a:rPr lang="en-US" sz="14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Stream Processing Systems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External flow processing structures, such as Storm, </a:t>
                      </a:r>
                      <a:r>
                        <a:rPr lang="en-US" sz="1400" b="0" kern="12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Samza</a:t>
                      </a: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400" b="0" kern="12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Flink</a:t>
                      </a:r>
                      <a:r>
                        <a:rPr lang="en-US" sz="14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or Spark Streaming, can be used to provide the capacity of a transmission platform. They try to add additional processing for transformations in real time</a:t>
                      </a:r>
                    </a:p>
                  </a:txBody>
                  <a:tcPr>
                    <a:solidFill>
                      <a:schemeClr val="accent6">
                        <a:lumMod val="40000"/>
                        <a:lumOff val="60000"/>
                      </a:schemeClr>
                    </a:solidFill>
                  </a:tcPr>
                </a:tc>
                <a:extLst>
                  <a:ext uri="{0D108BD9-81ED-4DB2-BD59-A6C34878D82A}">
                    <a16:rowId xmlns:a16="http://schemas.microsoft.com/office/drawing/2014/main" val="1897712080"/>
                  </a:ext>
                </a:extLst>
              </a:tr>
            </a:tbl>
          </a:graphicData>
        </a:graphic>
      </p:graphicFrame>
      <p:sp>
        <p:nvSpPr>
          <p:cNvPr id="5" name="Google Shape;61;p12">
            <a:extLst>
              <a:ext uri="{FF2B5EF4-FFF2-40B4-BE49-F238E27FC236}">
                <a16:creationId xmlns:a16="http://schemas.microsoft.com/office/drawing/2014/main" id="{ACC6FDB7-010C-1C47-8B8E-FDE34C67029F}"/>
              </a:ext>
            </a:extLst>
          </p:cNvPr>
          <p:cNvSpPr txBox="1">
            <a:spLocks/>
          </p:cNvSpPr>
          <p:nvPr/>
        </p:nvSpPr>
        <p:spPr>
          <a:xfrm>
            <a:off x="422538" y="974999"/>
            <a:ext cx="11080614"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t>Points to highlight about the relationship this event streaming platform concept has with other.</a:t>
            </a:r>
            <a:endParaRPr lang="es-ES_tradnl" sz="1400" dirty="0"/>
          </a:p>
        </p:txBody>
      </p:sp>
    </p:spTree>
    <p:extLst>
      <p:ext uri="{BB962C8B-B14F-4D97-AF65-F5344CB8AC3E}">
        <p14:creationId xmlns:p14="http://schemas.microsoft.com/office/powerpoint/2010/main" val="2317660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Curved Connector 206">
            <a:extLst>
              <a:ext uri="{FF2B5EF4-FFF2-40B4-BE49-F238E27FC236}">
                <a16:creationId xmlns:a16="http://schemas.microsoft.com/office/drawing/2014/main" id="{5182D168-8CDE-7D4B-879D-A92D5A9B86C2}"/>
              </a:ext>
            </a:extLst>
          </p:cNvPr>
          <p:cNvCxnSpPr>
            <a:cxnSpLocks/>
            <a:stCxn id="228" idx="2"/>
            <a:endCxn id="154" idx="0"/>
          </p:cNvCxnSpPr>
          <p:nvPr/>
        </p:nvCxnSpPr>
        <p:spPr>
          <a:xfrm rot="5400000">
            <a:off x="5498085" y="1546524"/>
            <a:ext cx="1200001" cy="747149"/>
          </a:xfrm>
          <a:prstGeom prst="curvedConnector3">
            <a:avLst>
              <a:gd name="adj1" fmla="val 50000"/>
            </a:avLst>
          </a:prstGeom>
          <a:ln>
            <a:solidFill>
              <a:srgbClr val="0079D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06AA5AF8-B38B-504D-9CD6-6B8D2BD7CA07}"/>
              </a:ext>
            </a:extLst>
          </p:cNvPr>
          <p:cNvCxnSpPr>
            <a:cxnSpLocks/>
            <a:stCxn id="224" idx="2"/>
            <a:endCxn id="154" idx="0"/>
          </p:cNvCxnSpPr>
          <p:nvPr/>
        </p:nvCxnSpPr>
        <p:spPr>
          <a:xfrm rot="16200000" flipH="1">
            <a:off x="4917272" y="1712860"/>
            <a:ext cx="1200001" cy="414476"/>
          </a:xfrm>
          <a:prstGeom prst="curvedConnector3">
            <a:avLst>
              <a:gd name="adj1" fmla="val 50000"/>
            </a:avLst>
          </a:prstGeom>
          <a:ln>
            <a:solidFill>
              <a:srgbClr val="0079D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a:t>
            </a:r>
          </a:p>
        </p:txBody>
      </p:sp>
      <p:sp>
        <p:nvSpPr>
          <p:cNvPr id="65" name="Rectangle 3"/>
          <p:cNvSpPr txBox="1"/>
          <p:nvPr/>
        </p:nvSpPr>
        <p:spPr>
          <a:xfrm>
            <a:off x="404806" y="590471"/>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Event streaming platform</a:t>
            </a:r>
          </a:p>
        </p:txBody>
      </p:sp>
      <p:sp>
        <p:nvSpPr>
          <p:cNvPr id="104" name="Google Shape;61;p12">
            <a:extLst>
              <a:ext uri="{FF2B5EF4-FFF2-40B4-BE49-F238E27FC236}">
                <a16:creationId xmlns:a16="http://schemas.microsoft.com/office/drawing/2014/main" id="{2B7DCE73-3061-0144-9C0E-639391D3E0E2}"/>
              </a:ext>
            </a:extLst>
          </p:cNvPr>
          <p:cNvSpPr txBox="1">
            <a:spLocks/>
          </p:cNvSpPr>
          <p:nvPr/>
        </p:nvSpPr>
        <p:spPr>
          <a:xfrm>
            <a:off x="404806" y="1486632"/>
            <a:ext cx="2938552"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A modern stream-centric data architecture</a:t>
            </a:r>
            <a:endParaRPr lang="es-ES_tradnl" sz="1400" dirty="0">
              <a:solidFill>
                <a:srgbClr val="C5277F"/>
              </a:solidFill>
            </a:endParaRPr>
          </a:p>
        </p:txBody>
      </p:sp>
      <p:sp>
        <p:nvSpPr>
          <p:cNvPr id="2" name="Rectangle 1">
            <a:extLst>
              <a:ext uri="{FF2B5EF4-FFF2-40B4-BE49-F238E27FC236}">
                <a16:creationId xmlns:a16="http://schemas.microsoft.com/office/drawing/2014/main" id="{0A2549CB-8848-2F4D-8C13-164EC42DD081}"/>
              </a:ext>
            </a:extLst>
          </p:cNvPr>
          <p:cNvSpPr/>
          <p:nvPr/>
        </p:nvSpPr>
        <p:spPr>
          <a:xfrm>
            <a:off x="3597798" y="1096920"/>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App</a:t>
            </a:r>
          </a:p>
        </p:txBody>
      </p:sp>
      <p:sp>
        <p:nvSpPr>
          <p:cNvPr id="131" name="Rectangle 130">
            <a:extLst>
              <a:ext uri="{FF2B5EF4-FFF2-40B4-BE49-F238E27FC236}">
                <a16:creationId xmlns:a16="http://schemas.microsoft.com/office/drawing/2014/main" id="{2DEE9A99-4CDC-9D40-982B-6A31ACDD8C85}"/>
              </a:ext>
            </a:extLst>
          </p:cNvPr>
          <p:cNvSpPr/>
          <p:nvPr/>
        </p:nvSpPr>
        <p:spPr>
          <a:xfrm>
            <a:off x="3607948" y="1676768"/>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Social Graph</a:t>
            </a:r>
          </a:p>
        </p:txBody>
      </p:sp>
      <p:cxnSp>
        <p:nvCxnSpPr>
          <p:cNvPr id="132" name="Straight Connector 131">
            <a:extLst>
              <a:ext uri="{FF2B5EF4-FFF2-40B4-BE49-F238E27FC236}">
                <a16:creationId xmlns:a16="http://schemas.microsoft.com/office/drawing/2014/main" id="{0E867891-5B87-D249-9A2D-9867404B5977}"/>
              </a:ext>
            </a:extLst>
          </p:cNvPr>
          <p:cNvCxnSpPr>
            <a:cxnSpLocks/>
            <a:stCxn id="131" idx="0"/>
            <a:endCxn id="2" idx="2"/>
          </p:cNvCxnSpPr>
          <p:nvPr/>
        </p:nvCxnSpPr>
        <p:spPr>
          <a:xfrm flipV="1">
            <a:off x="3941704" y="1321952"/>
            <a:ext cx="210791" cy="35481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DAFC0BE2-12A6-5147-A63A-44B955C59E0B}"/>
              </a:ext>
            </a:extLst>
          </p:cNvPr>
          <p:cNvSpPr/>
          <p:nvPr/>
        </p:nvSpPr>
        <p:spPr>
          <a:xfrm>
            <a:off x="4342394" y="1676768"/>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Search</a:t>
            </a:r>
          </a:p>
        </p:txBody>
      </p:sp>
      <p:cxnSp>
        <p:nvCxnSpPr>
          <p:cNvPr id="146" name="Straight Connector 145">
            <a:extLst>
              <a:ext uri="{FF2B5EF4-FFF2-40B4-BE49-F238E27FC236}">
                <a16:creationId xmlns:a16="http://schemas.microsoft.com/office/drawing/2014/main" id="{12345FB2-7403-EA4E-A826-1630FA684BB5}"/>
              </a:ext>
            </a:extLst>
          </p:cNvPr>
          <p:cNvCxnSpPr>
            <a:cxnSpLocks/>
            <a:stCxn id="140" idx="0"/>
            <a:endCxn id="2" idx="2"/>
          </p:cNvCxnSpPr>
          <p:nvPr/>
        </p:nvCxnSpPr>
        <p:spPr>
          <a:xfrm flipH="1" flipV="1">
            <a:off x="4152495" y="1321952"/>
            <a:ext cx="523655" cy="35481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A7E114D-4FA5-1344-8C69-B1726C266BAD}"/>
              </a:ext>
            </a:extLst>
          </p:cNvPr>
          <p:cNvCxnSpPr>
            <a:cxnSpLocks/>
            <a:stCxn id="140" idx="0"/>
            <a:endCxn id="224" idx="2"/>
          </p:cNvCxnSpPr>
          <p:nvPr/>
        </p:nvCxnSpPr>
        <p:spPr>
          <a:xfrm flipV="1">
            <a:off x="4676150" y="1320098"/>
            <a:ext cx="633884" cy="35667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1BBA37D-2210-EF41-AD5B-7C41AB054A50}"/>
              </a:ext>
            </a:extLst>
          </p:cNvPr>
          <p:cNvCxnSpPr>
            <a:cxnSpLocks/>
            <a:stCxn id="11" idx="1"/>
            <a:endCxn id="224" idx="2"/>
          </p:cNvCxnSpPr>
          <p:nvPr/>
        </p:nvCxnSpPr>
        <p:spPr>
          <a:xfrm flipH="1" flipV="1">
            <a:off x="5310034" y="1320098"/>
            <a:ext cx="141131" cy="35667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52" name="Can 151">
            <a:extLst>
              <a:ext uri="{FF2B5EF4-FFF2-40B4-BE49-F238E27FC236}">
                <a16:creationId xmlns:a16="http://schemas.microsoft.com/office/drawing/2014/main" id="{4BD815A3-9E72-1E4D-AAE1-4D4B0DE56B42}"/>
              </a:ext>
            </a:extLst>
          </p:cNvPr>
          <p:cNvSpPr/>
          <p:nvPr/>
        </p:nvSpPr>
        <p:spPr>
          <a:xfrm>
            <a:off x="5912876" y="1676767"/>
            <a:ext cx="765414" cy="502401"/>
          </a:xfrm>
          <a:prstGeom prst="can">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Oracle</a:t>
            </a:r>
          </a:p>
        </p:txBody>
      </p:sp>
      <p:cxnSp>
        <p:nvCxnSpPr>
          <p:cNvPr id="153" name="Straight Connector 152">
            <a:extLst>
              <a:ext uri="{FF2B5EF4-FFF2-40B4-BE49-F238E27FC236}">
                <a16:creationId xmlns:a16="http://schemas.microsoft.com/office/drawing/2014/main" id="{115C18C8-B089-A447-A9E5-D0BC7B08AA1C}"/>
              </a:ext>
            </a:extLst>
          </p:cNvPr>
          <p:cNvCxnSpPr>
            <a:cxnSpLocks/>
            <a:stCxn id="152" idx="1"/>
            <a:endCxn id="228" idx="2"/>
          </p:cNvCxnSpPr>
          <p:nvPr/>
        </p:nvCxnSpPr>
        <p:spPr>
          <a:xfrm flipV="1">
            <a:off x="6295583" y="1320098"/>
            <a:ext cx="176076"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058E9A0-20A3-014E-997D-5F7A4D8367CF}"/>
              </a:ext>
            </a:extLst>
          </p:cNvPr>
          <p:cNvSpPr/>
          <p:nvPr/>
        </p:nvSpPr>
        <p:spPr>
          <a:xfrm>
            <a:off x="5114937" y="2520099"/>
            <a:ext cx="1219145" cy="2368850"/>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Streaming Platform</a:t>
            </a:r>
          </a:p>
        </p:txBody>
      </p:sp>
      <p:sp>
        <p:nvSpPr>
          <p:cNvPr id="155" name="Rectangle 154">
            <a:extLst>
              <a:ext uri="{FF2B5EF4-FFF2-40B4-BE49-F238E27FC236}">
                <a16:creationId xmlns:a16="http://schemas.microsoft.com/office/drawing/2014/main" id="{D033EE7A-FE9A-3745-ADD8-B728EFBD448A}"/>
              </a:ext>
            </a:extLst>
          </p:cNvPr>
          <p:cNvSpPr/>
          <p:nvPr/>
        </p:nvSpPr>
        <p:spPr>
          <a:xfrm>
            <a:off x="3616737" y="2820100"/>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 Search</a:t>
            </a:r>
          </a:p>
        </p:txBody>
      </p:sp>
      <p:cxnSp>
        <p:nvCxnSpPr>
          <p:cNvPr id="163" name="Straight Connector 162">
            <a:extLst>
              <a:ext uri="{FF2B5EF4-FFF2-40B4-BE49-F238E27FC236}">
                <a16:creationId xmlns:a16="http://schemas.microsoft.com/office/drawing/2014/main" id="{8E396D2B-C7F7-9040-84A6-4C3EB8153F22}"/>
              </a:ext>
            </a:extLst>
          </p:cNvPr>
          <p:cNvCxnSpPr>
            <a:cxnSpLocks/>
            <a:stCxn id="155" idx="3"/>
          </p:cNvCxnSpPr>
          <p:nvPr/>
        </p:nvCxnSpPr>
        <p:spPr>
          <a:xfrm>
            <a:off x="4562501" y="2997508"/>
            <a:ext cx="55243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9A93D49-9B93-DC4C-9ED1-AABC46C21863}"/>
              </a:ext>
            </a:extLst>
          </p:cNvPr>
          <p:cNvSpPr/>
          <p:nvPr/>
        </p:nvSpPr>
        <p:spPr>
          <a:xfrm>
            <a:off x="3616737" y="3273811"/>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Monitoring</a:t>
            </a:r>
          </a:p>
        </p:txBody>
      </p:sp>
      <p:sp>
        <p:nvSpPr>
          <p:cNvPr id="170" name="Rectangle 169">
            <a:extLst>
              <a:ext uri="{FF2B5EF4-FFF2-40B4-BE49-F238E27FC236}">
                <a16:creationId xmlns:a16="http://schemas.microsoft.com/office/drawing/2014/main" id="{CF7205BC-1B45-7D4E-A2A5-477A045AD4E4}"/>
              </a:ext>
            </a:extLst>
          </p:cNvPr>
          <p:cNvSpPr/>
          <p:nvPr/>
        </p:nvSpPr>
        <p:spPr>
          <a:xfrm>
            <a:off x="3616737" y="3731774"/>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Security &amp; Fraud</a:t>
            </a:r>
          </a:p>
        </p:txBody>
      </p:sp>
      <p:sp>
        <p:nvSpPr>
          <p:cNvPr id="171" name="Rectangle 170">
            <a:extLst>
              <a:ext uri="{FF2B5EF4-FFF2-40B4-BE49-F238E27FC236}">
                <a16:creationId xmlns:a16="http://schemas.microsoft.com/office/drawing/2014/main" id="{0E03E480-7D3A-514C-95A5-86441FE5556A}"/>
              </a:ext>
            </a:extLst>
          </p:cNvPr>
          <p:cNvSpPr/>
          <p:nvPr/>
        </p:nvSpPr>
        <p:spPr>
          <a:xfrm>
            <a:off x="3616737" y="4189737"/>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Real Time Analytics</a:t>
            </a:r>
          </a:p>
        </p:txBody>
      </p:sp>
      <p:sp>
        <p:nvSpPr>
          <p:cNvPr id="11" name="Can 10">
            <a:extLst>
              <a:ext uri="{FF2B5EF4-FFF2-40B4-BE49-F238E27FC236}">
                <a16:creationId xmlns:a16="http://schemas.microsoft.com/office/drawing/2014/main" id="{AADBB4F8-CE87-0F4C-B185-F803BB859AA3}"/>
              </a:ext>
            </a:extLst>
          </p:cNvPr>
          <p:cNvSpPr/>
          <p:nvPr/>
        </p:nvSpPr>
        <p:spPr>
          <a:xfrm>
            <a:off x="5068458" y="1676768"/>
            <a:ext cx="765414" cy="502401"/>
          </a:xfrm>
          <a:prstGeom prst="can">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Key Value Storage</a:t>
            </a:r>
          </a:p>
        </p:txBody>
      </p:sp>
      <p:cxnSp>
        <p:nvCxnSpPr>
          <p:cNvPr id="185" name="Straight Connector 184">
            <a:extLst>
              <a:ext uri="{FF2B5EF4-FFF2-40B4-BE49-F238E27FC236}">
                <a16:creationId xmlns:a16="http://schemas.microsoft.com/office/drawing/2014/main" id="{274CAF8C-4F4C-FD47-97BF-5A1C25641055}"/>
              </a:ext>
            </a:extLst>
          </p:cNvPr>
          <p:cNvCxnSpPr>
            <a:cxnSpLocks/>
            <a:stCxn id="154" idx="0"/>
            <a:endCxn id="131" idx="2"/>
          </p:cNvCxnSpPr>
          <p:nvPr/>
        </p:nvCxnSpPr>
        <p:spPr>
          <a:xfrm flipH="1" flipV="1">
            <a:off x="3941704" y="2179169"/>
            <a:ext cx="1782806"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21E5000-3472-864A-B3B1-BD774DB645A9}"/>
              </a:ext>
            </a:extLst>
          </p:cNvPr>
          <p:cNvCxnSpPr>
            <a:cxnSpLocks/>
            <a:stCxn id="154" idx="0"/>
            <a:endCxn id="140" idx="2"/>
          </p:cNvCxnSpPr>
          <p:nvPr/>
        </p:nvCxnSpPr>
        <p:spPr>
          <a:xfrm flipH="1" flipV="1">
            <a:off x="4676150" y="2179169"/>
            <a:ext cx="1048360"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D1249F7-E15A-224C-ABF4-EC38E07B57EC}"/>
              </a:ext>
            </a:extLst>
          </p:cNvPr>
          <p:cNvCxnSpPr>
            <a:cxnSpLocks/>
            <a:stCxn id="154" idx="0"/>
            <a:endCxn id="11" idx="3"/>
          </p:cNvCxnSpPr>
          <p:nvPr/>
        </p:nvCxnSpPr>
        <p:spPr>
          <a:xfrm flipH="1" flipV="1">
            <a:off x="5451165" y="2179169"/>
            <a:ext cx="273345"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A9E2230-815A-4547-B4D0-1857C0D560FF}"/>
              </a:ext>
            </a:extLst>
          </p:cNvPr>
          <p:cNvCxnSpPr>
            <a:cxnSpLocks/>
            <a:stCxn id="221" idx="0"/>
            <a:endCxn id="228" idx="2"/>
          </p:cNvCxnSpPr>
          <p:nvPr/>
        </p:nvCxnSpPr>
        <p:spPr>
          <a:xfrm flipH="1" flipV="1">
            <a:off x="6471659" y="1320098"/>
            <a:ext cx="657644"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D74A4CC4-CD77-5C47-AE78-35FFF90E30E8}"/>
              </a:ext>
            </a:extLst>
          </p:cNvPr>
          <p:cNvSpPr/>
          <p:nvPr/>
        </p:nvSpPr>
        <p:spPr>
          <a:xfrm>
            <a:off x="6795547" y="1676767"/>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Newsfeed</a:t>
            </a:r>
          </a:p>
        </p:txBody>
      </p:sp>
      <p:sp>
        <p:nvSpPr>
          <p:cNvPr id="224" name="Rectangle 223">
            <a:extLst>
              <a:ext uri="{FF2B5EF4-FFF2-40B4-BE49-F238E27FC236}">
                <a16:creationId xmlns:a16="http://schemas.microsoft.com/office/drawing/2014/main" id="{D330A733-87CA-5442-A603-A2782C850C0E}"/>
              </a:ext>
            </a:extLst>
          </p:cNvPr>
          <p:cNvSpPr/>
          <p:nvPr/>
        </p:nvSpPr>
        <p:spPr>
          <a:xfrm>
            <a:off x="4755337"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App</a:t>
            </a:r>
          </a:p>
        </p:txBody>
      </p:sp>
      <p:sp>
        <p:nvSpPr>
          <p:cNvPr id="228" name="Rectangle 227">
            <a:extLst>
              <a:ext uri="{FF2B5EF4-FFF2-40B4-BE49-F238E27FC236}">
                <a16:creationId xmlns:a16="http://schemas.microsoft.com/office/drawing/2014/main" id="{F971E39D-C9DD-3A41-BFB2-1337CB401F6E}"/>
              </a:ext>
            </a:extLst>
          </p:cNvPr>
          <p:cNvSpPr/>
          <p:nvPr/>
        </p:nvSpPr>
        <p:spPr>
          <a:xfrm>
            <a:off x="5916962"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App</a:t>
            </a:r>
          </a:p>
        </p:txBody>
      </p:sp>
      <p:sp>
        <p:nvSpPr>
          <p:cNvPr id="234" name="Rectangle 233">
            <a:extLst>
              <a:ext uri="{FF2B5EF4-FFF2-40B4-BE49-F238E27FC236}">
                <a16:creationId xmlns:a16="http://schemas.microsoft.com/office/drawing/2014/main" id="{298B2CA5-1AEC-A14D-BB29-69A0A81263F2}"/>
              </a:ext>
            </a:extLst>
          </p:cNvPr>
          <p:cNvSpPr/>
          <p:nvPr/>
        </p:nvSpPr>
        <p:spPr>
          <a:xfrm>
            <a:off x="7074633"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App</a:t>
            </a:r>
          </a:p>
        </p:txBody>
      </p:sp>
      <p:sp>
        <p:nvSpPr>
          <p:cNvPr id="235" name="Rectangle 234">
            <a:extLst>
              <a:ext uri="{FF2B5EF4-FFF2-40B4-BE49-F238E27FC236}">
                <a16:creationId xmlns:a16="http://schemas.microsoft.com/office/drawing/2014/main" id="{B3336B67-9779-B445-9A70-24D4494F46EB}"/>
              </a:ext>
            </a:extLst>
          </p:cNvPr>
          <p:cNvSpPr/>
          <p:nvPr/>
        </p:nvSpPr>
        <p:spPr>
          <a:xfrm>
            <a:off x="7516515" y="1676767"/>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OLAP</a:t>
            </a:r>
          </a:p>
        </p:txBody>
      </p:sp>
      <p:cxnSp>
        <p:nvCxnSpPr>
          <p:cNvPr id="237" name="Straight Connector 236">
            <a:extLst>
              <a:ext uri="{FF2B5EF4-FFF2-40B4-BE49-F238E27FC236}">
                <a16:creationId xmlns:a16="http://schemas.microsoft.com/office/drawing/2014/main" id="{254D8D43-8142-FF47-8507-661CAD84C9FC}"/>
              </a:ext>
            </a:extLst>
          </p:cNvPr>
          <p:cNvCxnSpPr>
            <a:cxnSpLocks/>
            <a:stCxn id="235" idx="0"/>
            <a:endCxn id="234" idx="2"/>
          </p:cNvCxnSpPr>
          <p:nvPr/>
        </p:nvCxnSpPr>
        <p:spPr>
          <a:xfrm flipH="1" flipV="1">
            <a:off x="7629330" y="1320098"/>
            <a:ext cx="220941"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179A8D3-E671-6045-B110-63FA5DCD0D0B}"/>
              </a:ext>
            </a:extLst>
          </p:cNvPr>
          <p:cNvCxnSpPr>
            <a:cxnSpLocks/>
            <a:stCxn id="221" idx="0"/>
            <a:endCxn id="234" idx="2"/>
          </p:cNvCxnSpPr>
          <p:nvPr/>
        </p:nvCxnSpPr>
        <p:spPr>
          <a:xfrm flipV="1">
            <a:off x="7129303" y="1320098"/>
            <a:ext cx="500027"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E2A15C0-C86B-F04E-BA13-4F579A0A052F}"/>
              </a:ext>
            </a:extLst>
          </p:cNvPr>
          <p:cNvCxnSpPr>
            <a:cxnSpLocks/>
            <a:stCxn id="154" idx="0"/>
            <a:endCxn id="152" idx="3"/>
          </p:cNvCxnSpPr>
          <p:nvPr/>
        </p:nvCxnSpPr>
        <p:spPr>
          <a:xfrm flipV="1">
            <a:off x="5724510" y="2179168"/>
            <a:ext cx="571073"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9983862-6822-5D43-8CD2-6A55DE8670B9}"/>
              </a:ext>
            </a:extLst>
          </p:cNvPr>
          <p:cNvCxnSpPr>
            <a:cxnSpLocks/>
            <a:stCxn id="154" idx="0"/>
            <a:endCxn id="221" idx="2"/>
          </p:cNvCxnSpPr>
          <p:nvPr/>
        </p:nvCxnSpPr>
        <p:spPr>
          <a:xfrm flipV="1">
            <a:off x="5724510" y="2179168"/>
            <a:ext cx="1404793"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667250E5-E665-1440-9584-8542D356249C}"/>
              </a:ext>
            </a:extLst>
          </p:cNvPr>
          <p:cNvCxnSpPr>
            <a:cxnSpLocks/>
            <a:stCxn id="154" idx="0"/>
            <a:endCxn id="235" idx="2"/>
          </p:cNvCxnSpPr>
          <p:nvPr/>
        </p:nvCxnSpPr>
        <p:spPr>
          <a:xfrm flipV="1">
            <a:off x="5724510" y="2179168"/>
            <a:ext cx="2125761"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513EEBF8-BD03-4D4A-8006-161033F41A71}"/>
              </a:ext>
            </a:extLst>
          </p:cNvPr>
          <p:cNvSpPr/>
          <p:nvPr/>
        </p:nvSpPr>
        <p:spPr>
          <a:xfrm>
            <a:off x="7105975" y="2925722"/>
            <a:ext cx="1045559"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App</a:t>
            </a:r>
          </a:p>
        </p:txBody>
      </p:sp>
      <p:cxnSp>
        <p:nvCxnSpPr>
          <p:cNvPr id="252" name="Straight Connector 251">
            <a:extLst>
              <a:ext uri="{FF2B5EF4-FFF2-40B4-BE49-F238E27FC236}">
                <a16:creationId xmlns:a16="http://schemas.microsoft.com/office/drawing/2014/main" id="{FD021243-3396-3A4E-B7BC-AE4B488CA627}"/>
              </a:ext>
            </a:extLst>
          </p:cNvPr>
          <p:cNvCxnSpPr>
            <a:cxnSpLocks/>
            <a:stCxn id="251" idx="1"/>
          </p:cNvCxnSpPr>
          <p:nvPr/>
        </p:nvCxnSpPr>
        <p:spPr>
          <a:xfrm flipH="1">
            <a:off x="6317375" y="3038238"/>
            <a:ext cx="788600"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2500BC77-6E17-6542-B5BB-821284F32960}"/>
              </a:ext>
            </a:extLst>
          </p:cNvPr>
          <p:cNvSpPr/>
          <p:nvPr/>
        </p:nvSpPr>
        <p:spPr>
          <a:xfrm>
            <a:off x="7117776" y="3226374"/>
            <a:ext cx="1033758"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Stream APIs</a:t>
            </a:r>
          </a:p>
        </p:txBody>
      </p:sp>
      <p:cxnSp>
        <p:nvCxnSpPr>
          <p:cNvPr id="257" name="Straight Connector 256">
            <a:extLst>
              <a:ext uri="{FF2B5EF4-FFF2-40B4-BE49-F238E27FC236}">
                <a16:creationId xmlns:a16="http://schemas.microsoft.com/office/drawing/2014/main" id="{3F7D6EF9-4EDB-D94A-A75F-CC885C5F30AD}"/>
              </a:ext>
            </a:extLst>
          </p:cNvPr>
          <p:cNvCxnSpPr>
            <a:cxnSpLocks/>
            <a:stCxn id="256" idx="1"/>
          </p:cNvCxnSpPr>
          <p:nvPr/>
        </p:nvCxnSpPr>
        <p:spPr>
          <a:xfrm flipH="1">
            <a:off x="6306480" y="3338890"/>
            <a:ext cx="81129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169A391F-4C4E-9745-9907-E9D7F3A8E829}"/>
              </a:ext>
            </a:extLst>
          </p:cNvPr>
          <p:cNvSpPr/>
          <p:nvPr/>
        </p:nvSpPr>
        <p:spPr>
          <a:xfrm>
            <a:off x="7117776" y="3587530"/>
            <a:ext cx="1033758"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App</a:t>
            </a:r>
          </a:p>
        </p:txBody>
      </p:sp>
      <p:cxnSp>
        <p:nvCxnSpPr>
          <p:cNvPr id="263" name="Straight Connector 262">
            <a:extLst>
              <a:ext uri="{FF2B5EF4-FFF2-40B4-BE49-F238E27FC236}">
                <a16:creationId xmlns:a16="http://schemas.microsoft.com/office/drawing/2014/main" id="{E875A637-BAF8-1E4E-BAD0-1ACA67653569}"/>
              </a:ext>
            </a:extLst>
          </p:cNvPr>
          <p:cNvCxnSpPr>
            <a:cxnSpLocks/>
            <a:stCxn id="262" idx="1"/>
            <a:endCxn id="154" idx="3"/>
          </p:cNvCxnSpPr>
          <p:nvPr/>
        </p:nvCxnSpPr>
        <p:spPr>
          <a:xfrm flipH="1">
            <a:off x="6334082" y="3700046"/>
            <a:ext cx="783694" cy="4478"/>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66" name="Rectangle 265">
            <a:extLst>
              <a:ext uri="{FF2B5EF4-FFF2-40B4-BE49-F238E27FC236}">
                <a16:creationId xmlns:a16="http://schemas.microsoft.com/office/drawing/2014/main" id="{DFD479A2-5E10-124C-9270-83589C4393D8}"/>
              </a:ext>
            </a:extLst>
          </p:cNvPr>
          <p:cNvSpPr/>
          <p:nvPr/>
        </p:nvSpPr>
        <p:spPr>
          <a:xfrm>
            <a:off x="7105976" y="3920741"/>
            <a:ext cx="1045558"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Stream</a:t>
            </a:r>
          </a:p>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Processing</a:t>
            </a:r>
          </a:p>
        </p:txBody>
      </p:sp>
      <p:sp>
        <p:nvSpPr>
          <p:cNvPr id="267" name="Rectangle 266">
            <a:extLst>
              <a:ext uri="{FF2B5EF4-FFF2-40B4-BE49-F238E27FC236}">
                <a16:creationId xmlns:a16="http://schemas.microsoft.com/office/drawing/2014/main" id="{2C3D4B6B-7CA6-9D4C-8675-2DB1E3729576}"/>
              </a:ext>
            </a:extLst>
          </p:cNvPr>
          <p:cNvSpPr/>
          <p:nvPr/>
        </p:nvSpPr>
        <p:spPr>
          <a:xfrm>
            <a:off x="5378949" y="5342339"/>
            <a:ext cx="1092710"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Hadoop</a:t>
            </a:r>
          </a:p>
        </p:txBody>
      </p:sp>
      <p:sp>
        <p:nvSpPr>
          <p:cNvPr id="268" name="Rectangle 267">
            <a:extLst>
              <a:ext uri="{FF2B5EF4-FFF2-40B4-BE49-F238E27FC236}">
                <a16:creationId xmlns:a16="http://schemas.microsoft.com/office/drawing/2014/main" id="{E22AAA80-CC14-6D44-840D-DD12B0F8A2F1}"/>
              </a:ext>
            </a:extLst>
          </p:cNvPr>
          <p:cNvSpPr/>
          <p:nvPr/>
        </p:nvSpPr>
        <p:spPr>
          <a:xfrm>
            <a:off x="7411239" y="5351702"/>
            <a:ext cx="870936"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Visualization tools</a:t>
            </a:r>
          </a:p>
        </p:txBody>
      </p:sp>
      <p:cxnSp>
        <p:nvCxnSpPr>
          <p:cNvPr id="269" name="Straight Connector 268">
            <a:extLst>
              <a:ext uri="{FF2B5EF4-FFF2-40B4-BE49-F238E27FC236}">
                <a16:creationId xmlns:a16="http://schemas.microsoft.com/office/drawing/2014/main" id="{8855D51B-25CC-224A-A8E4-ECA74D6E5966}"/>
              </a:ext>
            </a:extLst>
          </p:cNvPr>
          <p:cNvCxnSpPr>
            <a:cxnSpLocks/>
          </p:cNvCxnSpPr>
          <p:nvPr/>
        </p:nvCxnSpPr>
        <p:spPr>
          <a:xfrm flipH="1">
            <a:off x="6307558" y="4103628"/>
            <a:ext cx="798417"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503DBC4-5B08-FF4C-A7AD-EF54184A350A}"/>
              </a:ext>
            </a:extLst>
          </p:cNvPr>
          <p:cNvCxnSpPr>
            <a:cxnSpLocks/>
            <a:stCxn id="268" idx="0"/>
            <a:endCxn id="154" idx="2"/>
          </p:cNvCxnSpPr>
          <p:nvPr/>
        </p:nvCxnSpPr>
        <p:spPr>
          <a:xfrm flipH="1" flipV="1">
            <a:off x="5724510" y="4888949"/>
            <a:ext cx="2122197" cy="46275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F5DCFF0-1B53-D44F-98E2-29976BB0DCF1}"/>
              </a:ext>
            </a:extLst>
          </p:cNvPr>
          <p:cNvCxnSpPr>
            <a:cxnSpLocks/>
            <a:stCxn id="267" idx="0"/>
            <a:endCxn id="154" idx="2"/>
          </p:cNvCxnSpPr>
          <p:nvPr/>
        </p:nvCxnSpPr>
        <p:spPr>
          <a:xfrm flipH="1" flipV="1">
            <a:off x="5724510" y="4888949"/>
            <a:ext cx="200794" cy="45339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47601FC-3E69-224D-B747-3885F6ABAA76}"/>
              </a:ext>
            </a:extLst>
          </p:cNvPr>
          <p:cNvCxnSpPr>
            <a:cxnSpLocks/>
            <a:stCxn id="268" idx="1"/>
            <a:endCxn id="267" idx="3"/>
          </p:cNvCxnSpPr>
          <p:nvPr/>
        </p:nvCxnSpPr>
        <p:spPr>
          <a:xfrm flipH="1" flipV="1">
            <a:off x="6471659" y="5669747"/>
            <a:ext cx="939580" cy="936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F66BFAA-0E0E-A24E-9DB5-4E76E67068D9}"/>
              </a:ext>
            </a:extLst>
          </p:cNvPr>
          <p:cNvCxnSpPr>
            <a:cxnSpLocks/>
            <a:stCxn id="168" idx="3"/>
          </p:cNvCxnSpPr>
          <p:nvPr/>
        </p:nvCxnSpPr>
        <p:spPr>
          <a:xfrm>
            <a:off x="4562501" y="3451219"/>
            <a:ext cx="55243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45DD692-8054-304D-BE64-7F5DC60CA9A1}"/>
              </a:ext>
            </a:extLst>
          </p:cNvPr>
          <p:cNvCxnSpPr>
            <a:cxnSpLocks/>
          </p:cNvCxnSpPr>
          <p:nvPr/>
        </p:nvCxnSpPr>
        <p:spPr>
          <a:xfrm>
            <a:off x="4555009" y="3919480"/>
            <a:ext cx="559928" cy="1261"/>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718D729-13BB-1E43-AE64-615A1FFB9B55}"/>
              </a:ext>
            </a:extLst>
          </p:cNvPr>
          <p:cNvCxnSpPr>
            <a:cxnSpLocks/>
            <a:stCxn id="171" idx="3"/>
          </p:cNvCxnSpPr>
          <p:nvPr/>
        </p:nvCxnSpPr>
        <p:spPr>
          <a:xfrm>
            <a:off x="4562501" y="4367145"/>
            <a:ext cx="55243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CC9045B-F2F1-5C46-A081-6BA8749A6C62}"/>
              </a:ext>
            </a:extLst>
          </p:cNvPr>
          <p:cNvCxnSpPr>
            <a:cxnSpLocks/>
            <a:stCxn id="266" idx="1"/>
          </p:cNvCxnSpPr>
          <p:nvPr/>
        </p:nvCxnSpPr>
        <p:spPr>
          <a:xfrm flipH="1" flipV="1">
            <a:off x="6317378" y="4240789"/>
            <a:ext cx="788598" cy="736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115B1D2-88FF-8A47-86E5-0EBFBBDD0621}"/>
              </a:ext>
            </a:extLst>
          </p:cNvPr>
          <p:cNvCxnSpPr>
            <a:cxnSpLocks/>
          </p:cNvCxnSpPr>
          <p:nvPr/>
        </p:nvCxnSpPr>
        <p:spPr>
          <a:xfrm flipH="1">
            <a:off x="6317376" y="4390524"/>
            <a:ext cx="800400"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981FEA38-BDAC-1846-90CC-8EEBC3876AD9}"/>
              </a:ext>
            </a:extLst>
          </p:cNvPr>
          <p:cNvCxnSpPr>
            <a:cxnSpLocks/>
          </p:cNvCxnSpPr>
          <p:nvPr/>
        </p:nvCxnSpPr>
        <p:spPr>
          <a:xfrm flipH="1">
            <a:off x="6306481" y="4541430"/>
            <a:ext cx="811295" cy="1494"/>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991FD41-4337-9647-A81F-FF4DCBAA47AC}"/>
              </a:ext>
            </a:extLst>
          </p:cNvPr>
          <p:cNvSpPr txBox="1"/>
          <p:nvPr/>
        </p:nvSpPr>
        <p:spPr>
          <a:xfrm>
            <a:off x="4508012" y="6199148"/>
            <a:ext cx="2744226" cy="366424"/>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 modern stream-centric data architecture</a:t>
            </a:r>
          </a:p>
        </p:txBody>
      </p:sp>
      <p:sp>
        <p:nvSpPr>
          <p:cNvPr id="298" name="Google Shape;61;p12">
            <a:extLst>
              <a:ext uri="{FF2B5EF4-FFF2-40B4-BE49-F238E27FC236}">
                <a16:creationId xmlns:a16="http://schemas.microsoft.com/office/drawing/2014/main" id="{8779DBD8-5074-2642-8B14-E948476B86AE}"/>
              </a:ext>
            </a:extLst>
          </p:cNvPr>
          <p:cNvSpPr txBox="1">
            <a:spLocks/>
          </p:cNvSpPr>
          <p:nvPr/>
        </p:nvSpPr>
        <p:spPr>
          <a:xfrm>
            <a:off x="500059" y="1862221"/>
            <a:ext cx="2694552" cy="1600438"/>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t>In </a:t>
            </a:r>
            <a:r>
              <a:rPr lang="en-US" sz="1400" dirty="0">
                <a:solidFill>
                  <a:srgbClr val="C5277F"/>
                </a:solidFill>
              </a:rPr>
              <a:t>Event-Hub</a:t>
            </a:r>
            <a:r>
              <a:rPr lang="en-US" sz="1400" dirty="0"/>
              <a:t> Kafka acts as a type of universal channeling for data. Each system can feed this central duct or be fed by it; the applications or flow processors can access it to create new derived flows, which in turn can be fed back into the various systems to serve.</a:t>
            </a:r>
          </a:p>
        </p:txBody>
      </p:sp>
      <p:sp>
        <p:nvSpPr>
          <p:cNvPr id="301" name="Google Shape;61;p12">
            <a:extLst>
              <a:ext uri="{FF2B5EF4-FFF2-40B4-BE49-F238E27FC236}">
                <a16:creationId xmlns:a16="http://schemas.microsoft.com/office/drawing/2014/main" id="{553D09BD-6400-E14E-BA20-7EF14F6C149B}"/>
              </a:ext>
            </a:extLst>
          </p:cNvPr>
          <p:cNvSpPr txBox="1">
            <a:spLocks/>
          </p:cNvSpPr>
          <p:nvPr/>
        </p:nvSpPr>
        <p:spPr>
          <a:xfrm>
            <a:off x="491774" y="4170690"/>
            <a:ext cx="2851583" cy="95410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400" dirty="0"/>
              <a:t>Most of what </a:t>
            </a:r>
            <a:r>
              <a:rPr lang="en-US" sz="1400" dirty="0" err="1"/>
              <a:t>CitiBanamex</a:t>
            </a:r>
            <a:r>
              <a:rPr lang="en-US" sz="1400" dirty="0"/>
              <a:t> does can be considered as a series of events</a:t>
            </a:r>
          </a:p>
          <a:p>
            <a:pPr marL="285750" indent="-285750" algn="l">
              <a:buFont typeface="Arial" panose="020B0604020202020204" pitchFamily="34" charset="0"/>
              <a:buChar char="•"/>
            </a:pPr>
            <a:r>
              <a:rPr lang="en-US" sz="1400" dirty="0"/>
              <a:t>Data is more than rows in databases, they are events</a:t>
            </a:r>
          </a:p>
        </p:txBody>
      </p:sp>
      <p:sp>
        <p:nvSpPr>
          <p:cNvPr id="302" name="Google Shape;61;p12">
            <a:extLst>
              <a:ext uri="{FF2B5EF4-FFF2-40B4-BE49-F238E27FC236}">
                <a16:creationId xmlns:a16="http://schemas.microsoft.com/office/drawing/2014/main" id="{487FFCD7-EAB6-AE4B-9C92-23339AECAE90}"/>
              </a:ext>
            </a:extLst>
          </p:cNvPr>
          <p:cNvSpPr txBox="1">
            <a:spLocks/>
          </p:cNvSpPr>
          <p:nvPr/>
        </p:nvSpPr>
        <p:spPr>
          <a:xfrm>
            <a:off x="404806" y="3760068"/>
            <a:ext cx="2938552"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Principles of Even Hub</a:t>
            </a:r>
            <a:endParaRPr lang="es-ES_tradnl" sz="1400" dirty="0">
              <a:solidFill>
                <a:srgbClr val="C5277F"/>
              </a:solidFill>
            </a:endParaRPr>
          </a:p>
        </p:txBody>
      </p:sp>
      <p:sp>
        <p:nvSpPr>
          <p:cNvPr id="304" name="Google Shape;61;p12">
            <a:extLst>
              <a:ext uri="{FF2B5EF4-FFF2-40B4-BE49-F238E27FC236}">
                <a16:creationId xmlns:a16="http://schemas.microsoft.com/office/drawing/2014/main" id="{05F521D0-59A1-664A-9E4F-21C997419E20}"/>
              </a:ext>
            </a:extLst>
          </p:cNvPr>
          <p:cNvSpPr txBox="1">
            <a:spLocks/>
          </p:cNvSpPr>
          <p:nvPr/>
        </p:nvSpPr>
        <p:spPr>
          <a:xfrm>
            <a:off x="8282175" y="2326862"/>
            <a:ext cx="3521877"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An event streaming platform has two primary uses:</a:t>
            </a:r>
            <a:endParaRPr lang="es-ES_tradnl" sz="1400" dirty="0">
              <a:solidFill>
                <a:srgbClr val="C5277F"/>
              </a:solidFill>
            </a:endParaRPr>
          </a:p>
        </p:txBody>
      </p:sp>
      <p:sp>
        <p:nvSpPr>
          <p:cNvPr id="306" name="Google Shape;61;p12">
            <a:extLst>
              <a:ext uri="{FF2B5EF4-FFF2-40B4-BE49-F238E27FC236}">
                <a16:creationId xmlns:a16="http://schemas.microsoft.com/office/drawing/2014/main" id="{BABD5555-FD98-1540-8B0D-56C11B98229E}"/>
              </a:ext>
            </a:extLst>
          </p:cNvPr>
          <p:cNvSpPr txBox="1">
            <a:spLocks/>
          </p:cNvSpPr>
          <p:nvPr/>
        </p:nvSpPr>
        <p:spPr>
          <a:xfrm>
            <a:off x="8127891" y="2634639"/>
            <a:ext cx="3650159" cy="2246769"/>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400" dirty="0"/>
              <a:t>Stream processing: It enables continuous, real-time applications built to react to, process, or transform streams. This is the natural evolution of the world of Enterprise Messaging which focused on single message delivery, stream processing gives you that and more.</a:t>
            </a:r>
          </a:p>
          <a:p>
            <a:pPr marL="285750" indent="-285750" algn="l">
              <a:buFont typeface="Arial" panose="020B0604020202020204" pitchFamily="34" charset="0"/>
              <a:buChar char="•"/>
            </a:pPr>
            <a:r>
              <a:rPr lang="en-US" sz="1400" dirty="0"/>
              <a:t>Data Integration: The event streaming platform captures streams of events or data changes and feeds these to other data systems such as relational databases, key-value stores, Hadoop, or</a:t>
            </a:r>
          </a:p>
        </p:txBody>
      </p:sp>
      <p:sp>
        <p:nvSpPr>
          <p:cNvPr id="311" name="Rectangle 310">
            <a:extLst>
              <a:ext uri="{FF2B5EF4-FFF2-40B4-BE49-F238E27FC236}">
                <a16:creationId xmlns:a16="http://schemas.microsoft.com/office/drawing/2014/main" id="{BA18D45F-7B0B-374D-B5B7-32D796A98AAB}"/>
              </a:ext>
            </a:extLst>
          </p:cNvPr>
          <p:cNvSpPr/>
          <p:nvPr/>
        </p:nvSpPr>
        <p:spPr>
          <a:xfrm>
            <a:off x="3611631" y="5342339"/>
            <a:ext cx="870936"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Storage Layer</a:t>
            </a:r>
          </a:p>
        </p:txBody>
      </p:sp>
      <p:cxnSp>
        <p:nvCxnSpPr>
          <p:cNvPr id="317" name="Straight Connector 316">
            <a:extLst>
              <a:ext uri="{FF2B5EF4-FFF2-40B4-BE49-F238E27FC236}">
                <a16:creationId xmlns:a16="http://schemas.microsoft.com/office/drawing/2014/main" id="{5323999B-833C-3948-9E36-9706C305A47F}"/>
              </a:ext>
            </a:extLst>
          </p:cNvPr>
          <p:cNvCxnSpPr>
            <a:cxnSpLocks/>
            <a:stCxn id="311" idx="3"/>
            <a:endCxn id="267" idx="1"/>
          </p:cNvCxnSpPr>
          <p:nvPr/>
        </p:nvCxnSpPr>
        <p:spPr>
          <a:xfrm>
            <a:off x="4482567" y="5669747"/>
            <a:ext cx="896382"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4211655-5374-8D41-B8BB-433BCF3436F1}"/>
              </a:ext>
            </a:extLst>
          </p:cNvPr>
          <p:cNvSpPr/>
          <p:nvPr/>
        </p:nvSpPr>
        <p:spPr>
          <a:xfrm>
            <a:off x="7138686" y="4424021"/>
            <a:ext cx="974535" cy="117409"/>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700" dirty="0" err="1">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cmpCityStreamProcessing</a:t>
            </a:r>
            <a:endPar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87" name="Rectangle 86">
            <a:extLst>
              <a:ext uri="{FF2B5EF4-FFF2-40B4-BE49-F238E27FC236}">
                <a16:creationId xmlns:a16="http://schemas.microsoft.com/office/drawing/2014/main" id="{B097D293-E71A-8D4C-91ED-E91532EBB45C}"/>
              </a:ext>
            </a:extLst>
          </p:cNvPr>
          <p:cNvSpPr/>
          <p:nvPr/>
        </p:nvSpPr>
        <p:spPr>
          <a:xfrm>
            <a:off x="5148433" y="2605617"/>
            <a:ext cx="673182" cy="224779"/>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700" dirty="0" err="1">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citiIntegrationSource</a:t>
            </a:r>
            <a:endPar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68" name="Rectangle 67">
            <a:extLst>
              <a:ext uri="{FF2B5EF4-FFF2-40B4-BE49-F238E27FC236}">
                <a16:creationId xmlns:a16="http://schemas.microsoft.com/office/drawing/2014/main" id="{E171D56C-D61D-F049-B217-D9CC06E2CAB2}"/>
              </a:ext>
            </a:extLst>
          </p:cNvPr>
          <p:cNvSpPr/>
          <p:nvPr/>
        </p:nvSpPr>
        <p:spPr>
          <a:xfrm>
            <a:off x="5862961" y="2604486"/>
            <a:ext cx="436165" cy="229005"/>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Capture</a:t>
            </a:r>
          </a:p>
        </p:txBody>
      </p:sp>
      <p:sp>
        <p:nvSpPr>
          <p:cNvPr id="90" name="Rectangle 89">
            <a:extLst>
              <a:ext uri="{FF2B5EF4-FFF2-40B4-BE49-F238E27FC236}">
                <a16:creationId xmlns:a16="http://schemas.microsoft.com/office/drawing/2014/main" id="{5CE128CC-F672-0648-A9C0-8300D69EFA87}"/>
              </a:ext>
            </a:extLst>
          </p:cNvPr>
          <p:cNvSpPr/>
          <p:nvPr/>
        </p:nvSpPr>
        <p:spPr>
          <a:xfrm>
            <a:off x="5279710" y="4631603"/>
            <a:ext cx="889598" cy="224779"/>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700" dirty="0" err="1">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citiIntegrationSink</a:t>
            </a:r>
            <a:endPar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Tree>
    <p:extLst>
      <p:ext uri="{BB962C8B-B14F-4D97-AF65-F5344CB8AC3E}">
        <p14:creationId xmlns:p14="http://schemas.microsoft.com/office/powerpoint/2010/main" val="2119241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a:t>
            </a:r>
          </a:p>
        </p:txBody>
      </p:sp>
      <p:sp>
        <p:nvSpPr>
          <p:cNvPr id="65" name="Rectangle 3"/>
          <p:cNvSpPr txBox="1"/>
          <p:nvPr/>
        </p:nvSpPr>
        <p:spPr>
          <a:xfrm>
            <a:off x="404806" y="482119"/>
            <a:ext cx="610572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Integration Patterns</a:t>
            </a:r>
          </a:p>
        </p:txBody>
      </p:sp>
      <p:sp>
        <p:nvSpPr>
          <p:cNvPr id="329" name="Rounded Rectangle 328">
            <a:extLst>
              <a:ext uri="{FF2B5EF4-FFF2-40B4-BE49-F238E27FC236}">
                <a16:creationId xmlns:a16="http://schemas.microsoft.com/office/drawing/2014/main" id="{67136803-906D-2043-9142-410F16E4CE18}"/>
              </a:ext>
            </a:extLst>
          </p:cNvPr>
          <p:cNvSpPr/>
          <p:nvPr/>
        </p:nvSpPr>
        <p:spPr>
          <a:xfrm>
            <a:off x="2401576" y="5515156"/>
            <a:ext cx="747829" cy="372555"/>
          </a:xfrm>
          <a:prstGeom prst="roundRect">
            <a:avLst/>
          </a:prstGeom>
          <a:solidFill>
            <a:schemeClr val="bg1"/>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Unisys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459" name="Rounded Rectangle 458">
            <a:extLst>
              <a:ext uri="{FF2B5EF4-FFF2-40B4-BE49-F238E27FC236}">
                <a16:creationId xmlns:a16="http://schemas.microsoft.com/office/drawing/2014/main" id="{73C5AA32-5C2D-6B48-9237-176346B8199E}"/>
              </a:ext>
            </a:extLst>
          </p:cNvPr>
          <p:cNvSpPr/>
          <p:nvPr/>
        </p:nvSpPr>
        <p:spPr>
          <a:xfrm>
            <a:off x="3696108" y="5816046"/>
            <a:ext cx="764371"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600" dirty="0">
              <a:solidFill>
                <a:schemeClr val="bg1">
                  <a:lumMod val="50000"/>
                </a:schemeClr>
              </a:solidFill>
              <a:latin typeface="+mj-lt"/>
              <a:ea typeface="Nanum Pen Script" panose="03040600000000000000" pitchFamily="66" charset="-127"/>
            </a:endParaRPr>
          </a:p>
          <a:p>
            <a:pPr algn="ctr"/>
            <a:r>
              <a:rPr lang="en-US" sz="800" dirty="0" err="1">
                <a:solidFill>
                  <a:schemeClr val="bg1">
                    <a:lumMod val="50000"/>
                  </a:schemeClr>
                </a:solidFill>
                <a:latin typeface="+mj-lt"/>
                <a:ea typeface="Nanum Pen Script" panose="03040600000000000000" pitchFamily="66" charset="-127"/>
              </a:rPr>
              <a:t>AbInitio</a:t>
            </a:r>
            <a:endParaRPr lang="en-US" sz="800" dirty="0">
              <a:solidFill>
                <a:schemeClr val="bg1">
                  <a:lumMod val="50000"/>
                </a:schemeClr>
              </a:solidFill>
              <a:latin typeface="+mj-lt"/>
              <a:ea typeface="Nanum Pen Script" panose="03040600000000000000" pitchFamily="66" charset="-127"/>
            </a:endParaRPr>
          </a:p>
          <a:p>
            <a:pPr algn="ctr"/>
            <a:r>
              <a:rPr lang="en-US" sz="800" dirty="0">
                <a:solidFill>
                  <a:schemeClr val="bg1">
                    <a:lumMod val="50000"/>
                  </a:schemeClr>
                </a:solidFill>
                <a:latin typeface="+mj-lt"/>
                <a:ea typeface="Nanum Pen Script" panose="03040600000000000000" pitchFamily="66" charset="-127"/>
              </a:rPr>
              <a:t>ETL</a:t>
            </a:r>
          </a:p>
          <a:p>
            <a:pPr algn="ctr"/>
            <a:endParaRPr lang="en-US" sz="800"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492" name="Elbow Connector 491">
            <a:extLst>
              <a:ext uri="{FF2B5EF4-FFF2-40B4-BE49-F238E27FC236}">
                <a16:creationId xmlns:a16="http://schemas.microsoft.com/office/drawing/2014/main" id="{37FC6BAF-B092-C346-A11C-874D03A96D49}"/>
              </a:ext>
            </a:extLst>
          </p:cNvPr>
          <p:cNvCxnSpPr>
            <a:cxnSpLocks/>
            <a:stCxn id="329" idx="3"/>
            <a:endCxn id="459" idx="1"/>
          </p:cNvCxnSpPr>
          <p:nvPr/>
        </p:nvCxnSpPr>
        <p:spPr>
          <a:xfrm>
            <a:off x="3149405" y="5701434"/>
            <a:ext cx="546703" cy="31466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8" name="Rounded Rectangle 497">
            <a:extLst>
              <a:ext uri="{FF2B5EF4-FFF2-40B4-BE49-F238E27FC236}">
                <a16:creationId xmlns:a16="http://schemas.microsoft.com/office/drawing/2014/main" id="{AB072810-54A0-BD40-9FE6-60A848E442FB}"/>
              </a:ext>
            </a:extLst>
          </p:cNvPr>
          <p:cNvSpPr/>
          <p:nvPr/>
        </p:nvSpPr>
        <p:spPr>
          <a:xfrm>
            <a:off x="2395640" y="2391788"/>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Alertas</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9" name="Elbow Connector 498">
            <a:extLst>
              <a:ext uri="{FF2B5EF4-FFF2-40B4-BE49-F238E27FC236}">
                <a16:creationId xmlns:a16="http://schemas.microsoft.com/office/drawing/2014/main" id="{71296C1D-5890-3F4B-B4EF-3A2AFE4157D6}"/>
              </a:ext>
            </a:extLst>
          </p:cNvPr>
          <p:cNvCxnSpPr>
            <a:cxnSpLocks/>
            <a:stCxn id="498" idx="3"/>
            <a:endCxn id="1414" idx="1"/>
          </p:cNvCxnSpPr>
          <p:nvPr/>
        </p:nvCxnSpPr>
        <p:spPr>
          <a:xfrm>
            <a:off x="3143469" y="2578066"/>
            <a:ext cx="1721655" cy="184120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8" name="Rounded Rectangle 517">
            <a:extLst>
              <a:ext uri="{FF2B5EF4-FFF2-40B4-BE49-F238E27FC236}">
                <a16:creationId xmlns:a16="http://schemas.microsoft.com/office/drawing/2014/main" id="{5251A1D2-EF0D-AA4F-A94C-80C369FA8F04}"/>
              </a:ext>
            </a:extLst>
          </p:cNvPr>
          <p:cNvSpPr/>
          <p:nvPr/>
        </p:nvSpPr>
        <p:spPr>
          <a:xfrm>
            <a:off x="10930707" y="4062544"/>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Mongo</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20" name="Rounded Rectangle 519">
            <a:extLst>
              <a:ext uri="{FF2B5EF4-FFF2-40B4-BE49-F238E27FC236}">
                <a16:creationId xmlns:a16="http://schemas.microsoft.com/office/drawing/2014/main" id="{8EBB48E2-2A67-B848-9E72-D64B9C62F5D4}"/>
              </a:ext>
            </a:extLst>
          </p:cNvPr>
          <p:cNvSpPr/>
          <p:nvPr/>
        </p:nvSpPr>
        <p:spPr>
          <a:xfrm>
            <a:off x="10921563" y="3569753"/>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31" name="Elbow Connector 530">
            <a:extLst>
              <a:ext uri="{FF2B5EF4-FFF2-40B4-BE49-F238E27FC236}">
                <a16:creationId xmlns:a16="http://schemas.microsoft.com/office/drawing/2014/main" id="{331E5209-D5AD-6C48-940F-D1636152CAFB}"/>
              </a:ext>
            </a:extLst>
          </p:cNvPr>
          <p:cNvCxnSpPr>
            <a:cxnSpLocks/>
            <a:stCxn id="459" idx="3"/>
            <a:endCxn id="1337" idx="2"/>
          </p:cNvCxnSpPr>
          <p:nvPr/>
        </p:nvCxnSpPr>
        <p:spPr>
          <a:xfrm>
            <a:off x="4460479" y="6016099"/>
            <a:ext cx="2425581" cy="110660"/>
          </a:xfrm>
          <a:prstGeom prst="bentConnector4">
            <a:avLst>
              <a:gd name="adj1" fmla="val 8701"/>
              <a:gd name="adj2" fmla="val 30657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19" name="Rounded Rectangle 618">
            <a:extLst>
              <a:ext uri="{FF2B5EF4-FFF2-40B4-BE49-F238E27FC236}">
                <a16:creationId xmlns:a16="http://schemas.microsoft.com/office/drawing/2014/main" id="{E52D6D4B-2520-A643-A6F5-84405BE3DDDA}"/>
              </a:ext>
            </a:extLst>
          </p:cNvPr>
          <p:cNvSpPr/>
          <p:nvPr/>
        </p:nvSpPr>
        <p:spPr>
          <a:xfrm>
            <a:off x="2404784" y="1946695"/>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ATM´s</a:t>
            </a: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620" name="Elbow Connector 619">
            <a:extLst>
              <a:ext uri="{FF2B5EF4-FFF2-40B4-BE49-F238E27FC236}">
                <a16:creationId xmlns:a16="http://schemas.microsoft.com/office/drawing/2014/main" id="{4FC36926-7F4C-EC44-B44D-59014EDCF3F1}"/>
              </a:ext>
            </a:extLst>
          </p:cNvPr>
          <p:cNvCxnSpPr>
            <a:cxnSpLocks/>
            <a:stCxn id="619" idx="3"/>
            <a:endCxn id="1414" idx="1"/>
          </p:cNvCxnSpPr>
          <p:nvPr/>
        </p:nvCxnSpPr>
        <p:spPr>
          <a:xfrm>
            <a:off x="3143469" y="2132973"/>
            <a:ext cx="1721655" cy="228630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37" name="Group 636">
            <a:extLst>
              <a:ext uri="{FF2B5EF4-FFF2-40B4-BE49-F238E27FC236}">
                <a16:creationId xmlns:a16="http://schemas.microsoft.com/office/drawing/2014/main" id="{107ED68E-6743-C843-8C72-68DA9C19A29C}"/>
              </a:ext>
            </a:extLst>
          </p:cNvPr>
          <p:cNvGrpSpPr/>
          <p:nvPr/>
        </p:nvGrpSpPr>
        <p:grpSpPr>
          <a:xfrm>
            <a:off x="3181637" y="1414204"/>
            <a:ext cx="229951" cy="200055"/>
            <a:chOff x="8676898" y="4619460"/>
            <a:chExt cx="229951" cy="200055"/>
          </a:xfrm>
        </p:grpSpPr>
        <p:sp>
          <p:nvSpPr>
            <p:cNvPr id="638" name="Google Shape;431;p39">
              <a:extLst>
                <a:ext uri="{FF2B5EF4-FFF2-40B4-BE49-F238E27FC236}">
                  <a16:creationId xmlns:a16="http://schemas.microsoft.com/office/drawing/2014/main" id="{80DC08AD-7313-8F49-AAE1-29675CFEBA9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39" name="TextBox 638">
              <a:extLst>
                <a:ext uri="{FF2B5EF4-FFF2-40B4-BE49-F238E27FC236}">
                  <a16:creationId xmlns:a16="http://schemas.microsoft.com/office/drawing/2014/main" id="{E03A9CA0-2100-C24C-A458-65F0FEDE4D0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A</a:t>
              </a:r>
            </a:p>
          </p:txBody>
        </p:sp>
      </p:grpSp>
      <p:grpSp>
        <p:nvGrpSpPr>
          <p:cNvPr id="640" name="Group 639">
            <a:extLst>
              <a:ext uri="{FF2B5EF4-FFF2-40B4-BE49-F238E27FC236}">
                <a16:creationId xmlns:a16="http://schemas.microsoft.com/office/drawing/2014/main" id="{E0957399-BF6E-064A-B3F6-3EA0E98541B1}"/>
              </a:ext>
            </a:extLst>
          </p:cNvPr>
          <p:cNvGrpSpPr/>
          <p:nvPr/>
        </p:nvGrpSpPr>
        <p:grpSpPr>
          <a:xfrm>
            <a:off x="3181085" y="2329604"/>
            <a:ext cx="229951" cy="200055"/>
            <a:chOff x="8676898" y="4619460"/>
            <a:chExt cx="229951" cy="200055"/>
          </a:xfrm>
        </p:grpSpPr>
        <p:sp>
          <p:nvSpPr>
            <p:cNvPr id="641" name="Google Shape;431;p39">
              <a:extLst>
                <a:ext uri="{FF2B5EF4-FFF2-40B4-BE49-F238E27FC236}">
                  <a16:creationId xmlns:a16="http://schemas.microsoft.com/office/drawing/2014/main" id="{ADF85817-5EF5-344F-8539-DB05E63E13E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42" name="TextBox 641">
              <a:extLst>
                <a:ext uri="{FF2B5EF4-FFF2-40B4-BE49-F238E27FC236}">
                  <a16:creationId xmlns:a16="http://schemas.microsoft.com/office/drawing/2014/main" id="{E901F933-02C8-C446-AC80-36A79F9E05AB}"/>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C</a:t>
              </a:r>
            </a:p>
          </p:txBody>
        </p:sp>
      </p:grpSp>
      <p:sp>
        <p:nvSpPr>
          <p:cNvPr id="670" name="Rectangle 669">
            <a:extLst>
              <a:ext uri="{FF2B5EF4-FFF2-40B4-BE49-F238E27FC236}">
                <a16:creationId xmlns:a16="http://schemas.microsoft.com/office/drawing/2014/main" id="{660A07B9-04C4-E040-8B22-A656486FAB2C}"/>
              </a:ext>
            </a:extLst>
          </p:cNvPr>
          <p:cNvSpPr/>
          <p:nvPr/>
        </p:nvSpPr>
        <p:spPr>
          <a:xfrm>
            <a:off x="2296059" y="963488"/>
            <a:ext cx="1267357" cy="541239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1" name="TextBox 670">
            <a:extLst>
              <a:ext uri="{FF2B5EF4-FFF2-40B4-BE49-F238E27FC236}">
                <a16:creationId xmlns:a16="http://schemas.microsoft.com/office/drawing/2014/main" id="{C70641A6-277C-AA45-9792-F5187D07C99E}"/>
              </a:ext>
            </a:extLst>
          </p:cNvPr>
          <p:cNvSpPr txBox="1"/>
          <p:nvPr/>
        </p:nvSpPr>
        <p:spPr>
          <a:xfrm>
            <a:off x="2296081" y="961776"/>
            <a:ext cx="926544"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76" name="Rectangle 675">
            <a:extLst>
              <a:ext uri="{FF2B5EF4-FFF2-40B4-BE49-F238E27FC236}">
                <a16:creationId xmlns:a16="http://schemas.microsoft.com/office/drawing/2014/main" id="{89CA94B2-4485-2F44-97B3-BB85D3D35024}"/>
              </a:ext>
            </a:extLst>
          </p:cNvPr>
          <p:cNvSpPr/>
          <p:nvPr/>
        </p:nvSpPr>
        <p:spPr>
          <a:xfrm>
            <a:off x="10768824" y="963488"/>
            <a:ext cx="1147098" cy="5252664"/>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7" name="TextBox 676">
            <a:extLst>
              <a:ext uri="{FF2B5EF4-FFF2-40B4-BE49-F238E27FC236}">
                <a16:creationId xmlns:a16="http://schemas.microsoft.com/office/drawing/2014/main" id="{F0E5B970-AADD-DF47-A69A-F0AC5C62C6A1}"/>
              </a:ext>
            </a:extLst>
          </p:cNvPr>
          <p:cNvSpPr txBox="1"/>
          <p:nvPr/>
        </p:nvSpPr>
        <p:spPr>
          <a:xfrm>
            <a:off x="10775952" y="972260"/>
            <a:ext cx="1113865"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Consumer</a:t>
            </a:r>
          </a:p>
        </p:txBody>
      </p:sp>
      <p:grpSp>
        <p:nvGrpSpPr>
          <p:cNvPr id="1064" name="Group 1063">
            <a:extLst>
              <a:ext uri="{FF2B5EF4-FFF2-40B4-BE49-F238E27FC236}">
                <a16:creationId xmlns:a16="http://schemas.microsoft.com/office/drawing/2014/main" id="{872806BE-94ED-9449-95CE-A4E8F9C3A2A0}"/>
              </a:ext>
            </a:extLst>
          </p:cNvPr>
          <p:cNvGrpSpPr/>
          <p:nvPr/>
        </p:nvGrpSpPr>
        <p:grpSpPr>
          <a:xfrm>
            <a:off x="6386521" y="1987025"/>
            <a:ext cx="1530747" cy="3526497"/>
            <a:chOff x="4659160" y="1635817"/>
            <a:chExt cx="1530747" cy="3779481"/>
          </a:xfrm>
        </p:grpSpPr>
        <p:sp>
          <p:nvSpPr>
            <p:cNvPr id="1065" name="Rounded Rectangle 1064">
              <a:extLst>
                <a:ext uri="{FF2B5EF4-FFF2-40B4-BE49-F238E27FC236}">
                  <a16:creationId xmlns:a16="http://schemas.microsoft.com/office/drawing/2014/main" id="{32DF8404-5AD9-1344-9F3F-09578DCA4892}"/>
                </a:ext>
              </a:extLst>
            </p:cNvPr>
            <p:cNvSpPr/>
            <p:nvPr/>
          </p:nvSpPr>
          <p:spPr>
            <a:xfrm>
              <a:off x="5209370" y="178013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6" name="Rounded Rectangle 1065">
              <a:extLst>
                <a:ext uri="{FF2B5EF4-FFF2-40B4-BE49-F238E27FC236}">
                  <a16:creationId xmlns:a16="http://schemas.microsoft.com/office/drawing/2014/main" id="{965340AC-B53F-B640-A987-628A27CFFB24}"/>
                </a:ext>
              </a:extLst>
            </p:cNvPr>
            <p:cNvSpPr/>
            <p:nvPr/>
          </p:nvSpPr>
          <p:spPr>
            <a:xfrm>
              <a:off x="5403533" y="178013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7" name="Rounded Rectangle 1066">
              <a:extLst>
                <a:ext uri="{FF2B5EF4-FFF2-40B4-BE49-F238E27FC236}">
                  <a16:creationId xmlns:a16="http://schemas.microsoft.com/office/drawing/2014/main" id="{3CC7B5CE-465C-9F44-9390-F1FA654943F5}"/>
                </a:ext>
              </a:extLst>
            </p:cNvPr>
            <p:cNvSpPr/>
            <p:nvPr/>
          </p:nvSpPr>
          <p:spPr>
            <a:xfrm>
              <a:off x="5597696" y="178013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8" name="Rounded Rectangle 1067">
              <a:extLst>
                <a:ext uri="{FF2B5EF4-FFF2-40B4-BE49-F238E27FC236}">
                  <a16:creationId xmlns:a16="http://schemas.microsoft.com/office/drawing/2014/main" id="{AE0C4B9A-464A-6444-B156-0D8B3E5F9B21}"/>
                </a:ext>
              </a:extLst>
            </p:cNvPr>
            <p:cNvSpPr/>
            <p:nvPr/>
          </p:nvSpPr>
          <p:spPr>
            <a:xfrm>
              <a:off x="5790105" y="17804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9" name="Rounded Rectangle 1068">
              <a:extLst>
                <a:ext uri="{FF2B5EF4-FFF2-40B4-BE49-F238E27FC236}">
                  <a16:creationId xmlns:a16="http://schemas.microsoft.com/office/drawing/2014/main" id="{D7A55958-A97D-1C42-8562-FEE30233AA64}"/>
                </a:ext>
              </a:extLst>
            </p:cNvPr>
            <p:cNvSpPr/>
            <p:nvPr/>
          </p:nvSpPr>
          <p:spPr>
            <a:xfrm>
              <a:off x="5970565" y="178380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0" name="Rounded Rectangle 1069">
              <a:extLst>
                <a:ext uri="{FF2B5EF4-FFF2-40B4-BE49-F238E27FC236}">
                  <a16:creationId xmlns:a16="http://schemas.microsoft.com/office/drawing/2014/main" id="{A09ECA0D-D37E-554F-B552-AECF1D2D276A}"/>
                </a:ext>
              </a:extLst>
            </p:cNvPr>
            <p:cNvSpPr/>
            <p:nvPr/>
          </p:nvSpPr>
          <p:spPr>
            <a:xfrm>
              <a:off x="5076873" y="216458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1" name="Rounded Rectangle 1070">
              <a:extLst>
                <a:ext uri="{FF2B5EF4-FFF2-40B4-BE49-F238E27FC236}">
                  <a16:creationId xmlns:a16="http://schemas.microsoft.com/office/drawing/2014/main" id="{4CF7818B-F149-A241-82A6-F6F5CF9CA04E}"/>
                </a:ext>
              </a:extLst>
            </p:cNvPr>
            <p:cNvSpPr/>
            <p:nvPr/>
          </p:nvSpPr>
          <p:spPr>
            <a:xfrm>
              <a:off x="5271036" y="216458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2" name="Rounded Rectangle 1071">
              <a:extLst>
                <a:ext uri="{FF2B5EF4-FFF2-40B4-BE49-F238E27FC236}">
                  <a16:creationId xmlns:a16="http://schemas.microsoft.com/office/drawing/2014/main" id="{9097668D-2FF8-1647-8605-8EA957A36D25}"/>
                </a:ext>
              </a:extLst>
            </p:cNvPr>
            <p:cNvSpPr/>
            <p:nvPr/>
          </p:nvSpPr>
          <p:spPr>
            <a:xfrm>
              <a:off x="5465199" y="2164586"/>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3" name="Rounded Rectangle 1072">
              <a:extLst>
                <a:ext uri="{FF2B5EF4-FFF2-40B4-BE49-F238E27FC236}">
                  <a16:creationId xmlns:a16="http://schemas.microsoft.com/office/drawing/2014/main" id="{50BF60E7-5E4E-924E-AB73-E08EF87E48E9}"/>
                </a:ext>
              </a:extLst>
            </p:cNvPr>
            <p:cNvSpPr/>
            <p:nvPr/>
          </p:nvSpPr>
          <p:spPr>
            <a:xfrm>
              <a:off x="5657608" y="216486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4" name="Rounded Rectangle 1073">
              <a:extLst>
                <a:ext uri="{FF2B5EF4-FFF2-40B4-BE49-F238E27FC236}">
                  <a16:creationId xmlns:a16="http://schemas.microsoft.com/office/drawing/2014/main" id="{B9B46F12-C5DD-F641-A09B-FA73BAF96EE4}"/>
                </a:ext>
              </a:extLst>
            </p:cNvPr>
            <p:cNvSpPr/>
            <p:nvPr/>
          </p:nvSpPr>
          <p:spPr>
            <a:xfrm>
              <a:off x="5838068" y="215842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5" name="TextBox 1074">
              <a:extLst>
                <a:ext uri="{FF2B5EF4-FFF2-40B4-BE49-F238E27FC236}">
                  <a16:creationId xmlns:a16="http://schemas.microsoft.com/office/drawing/2014/main" id="{2FC40F3B-BA95-6542-AAF4-B5FCED858CBE}"/>
                </a:ext>
              </a:extLst>
            </p:cNvPr>
            <p:cNvSpPr txBox="1"/>
            <p:nvPr/>
          </p:nvSpPr>
          <p:spPr>
            <a:xfrm>
              <a:off x="4876509" y="2272870"/>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76" name="Rounded Rectangle 1075">
              <a:extLst>
                <a:ext uri="{FF2B5EF4-FFF2-40B4-BE49-F238E27FC236}">
                  <a16:creationId xmlns:a16="http://schemas.microsoft.com/office/drawing/2014/main" id="{B4052D3D-4319-7642-A434-2B460D2CD047}"/>
                </a:ext>
              </a:extLst>
            </p:cNvPr>
            <p:cNvSpPr/>
            <p:nvPr/>
          </p:nvSpPr>
          <p:spPr>
            <a:xfrm>
              <a:off x="5092623" y="264989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7" name="Rounded Rectangle 1076">
              <a:extLst>
                <a:ext uri="{FF2B5EF4-FFF2-40B4-BE49-F238E27FC236}">
                  <a16:creationId xmlns:a16="http://schemas.microsoft.com/office/drawing/2014/main" id="{6159700D-91B6-A846-AA92-1ADC34E95115}"/>
                </a:ext>
              </a:extLst>
            </p:cNvPr>
            <p:cNvSpPr/>
            <p:nvPr/>
          </p:nvSpPr>
          <p:spPr>
            <a:xfrm>
              <a:off x="5286786" y="264989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8" name="Rounded Rectangle 1077">
              <a:extLst>
                <a:ext uri="{FF2B5EF4-FFF2-40B4-BE49-F238E27FC236}">
                  <a16:creationId xmlns:a16="http://schemas.microsoft.com/office/drawing/2014/main" id="{FDCE5637-C141-9F43-A488-F102F0626CCD}"/>
                </a:ext>
              </a:extLst>
            </p:cNvPr>
            <p:cNvSpPr/>
            <p:nvPr/>
          </p:nvSpPr>
          <p:spPr>
            <a:xfrm>
              <a:off x="5480949" y="264989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9" name="Rounded Rectangle 1078">
              <a:extLst>
                <a:ext uri="{FF2B5EF4-FFF2-40B4-BE49-F238E27FC236}">
                  <a16:creationId xmlns:a16="http://schemas.microsoft.com/office/drawing/2014/main" id="{3A96D8B1-D798-2049-99A4-32FAAF59277F}"/>
                </a:ext>
              </a:extLst>
            </p:cNvPr>
            <p:cNvSpPr/>
            <p:nvPr/>
          </p:nvSpPr>
          <p:spPr>
            <a:xfrm>
              <a:off x="5673358" y="26501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0" name="Rounded Rectangle 1079">
              <a:extLst>
                <a:ext uri="{FF2B5EF4-FFF2-40B4-BE49-F238E27FC236}">
                  <a16:creationId xmlns:a16="http://schemas.microsoft.com/office/drawing/2014/main" id="{B9A624AC-1F88-694A-A1AB-4DF358A82A1E}"/>
                </a:ext>
              </a:extLst>
            </p:cNvPr>
            <p:cNvSpPr/>
            <p:nvPr/>
          </p:nvSpPr>
          <p:spPr>
            <a:xfrm>
              <a:off x="5853818" y="265356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1" name="TextBox 1080">
              <a:extLst>
                <a:ext uri="{FF2B5EF4-FFF2-40B4-BE49-F238E27FC236}">
                  <a16:creationId xmlns:a16="http://schemas.microsoft.com/office/drawing/2014/main" id="{387C4C02-1D9B-1A4E-BBA4-A4E3BAB394F8}"/>
                </a:ext>
              </a:extLst>
            </p:cNvPr>
            <p:cNvSpPr txBox="1"/>
            <p:nvPr/>
          </p:nvSpPr>
          <p:spPr>
            <a:xfrm>
              <a:off x="4892259" y="2758179"/>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2" name="Rounded Rectangle 1081">
              <a:extLst>
                <a:ext uri="{FF2B5EF4-FFF2-40B4-BE49-F238E27FC236}">
                  <a16:creationId xmlns:a16="http://schemas.microsoft.com/office/drawing/2014/main" id="{9A5838E9-50B9-B743-AE49-E870D0C847B1}"/>
                </a:ext>
              </a:extLst>
            </p:cNvPr>
            <p:cNvSpPr/>
            <p:nvPr/>
          </p:nvSpPr>
          <p:spPr>
            <a:xfrm>
              <a:off x="5103159" y="308671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3" name="Rounded Rectangle 1082">
              <a:extLst>
                <a:ext uri="{FF2B5EF4-FFF2-40B4-BE49-F238E27FC236}">
                  <a16:creationId xmlns:a16="http://schemas.microsoft.com/office/drawing/2014/main" id="{B832EC12-AD77-3347-A594-BB594666DD91}"/>
                </a:ext>
              </a:extLst>
            </p:cNvPr>
            <p:cNvSpPr/>
            <p:nvPr/>
          </p:nvSpPr>
          <p:spPr>
            <a:xfrm>
              <a:off x="5297322" y="3086710"/>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4" name="Rounded Rectangle 1083">
              <a:extLst>
                <a:ext uri="{FF2B5EF4-FFF2-40B4-BE49-F238E27FC236}">
                  <a16:creationId xmlns:a16="http://schemas.microsoft.com/office/drawing/2014/main" id="{4B7AE518-E8D3-EE4D-B41A-308A51C84CC4}"/>
                </a:ext>
              </a:extLst>
            </p:cNvPr>
            <p:cNvSpPr/>
            <p:nvPr/>
          </p:nvSpPr>
          <p:spPr>
            <a:xfrm>
              <a:off x="5491485" y="308415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5" name="Rounded Rectangle 1084">
              <a:extLst>
                <a:ext uri="{FF2B5EF4-FFF2-40B4-BE49-F238E27FC236}">
                  <a16:creationId xmlns:a16="http://schemas.microsoft.com/office/drawing/2014/main" id="{1B0C8335-F82D-C34D-982E-DA283B04F020}"/>
                </a:ext>
              </a:extLst>
            </p:cNvPr>
            <p:cNvSpPr/>
            <p:nvPr/>
          </p:nvSpPr>
          <p:spPr>
            <a:xfrm>
              <a:off x="5674062" y="3086988"/>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6" name="Rounded Rectangle 1085">
              <a:extLst>
                <a:ext uri="{FF2B5EF4-FFF2-40B4-BE49-F238E27FC236}">
                  <a16:creationId xmlns:a16="http://schemas.microsoft.com/office/drawing/2014/main" id="{F02726D3-721A-D249-8018-5E2D5F428ADA}"/>
                </a:ext>
              </a:extLst>
            </p:cNvPr>
            <p:cNvSpPr/>
            <p:nvPr/>
          </p:nvSpPr>
          <p:spPr>
            <a:xfrm>
              <a:off x="5864354" y="309038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7" name="TextBox 1086">
              <a:extLst>
                <a:ext uri="{FF2B5EF4-FFF2-40B4-BE49-F238E27FC236}">
                  <a16:creationId xmlns:a16="http://schemas.microsoft.com/office/drawing/2014/main" id="{DBAD9213-A236-6E46-97AC-12DE75B2131A}"/>
                </a:ext>
              </a:extLst>
            </p:cNvPr>
            <p:cNvSpPr txBox="1"/>
            <p:nvPr/>
          </p:nvSpPr>
          <p:spPr>
            <a:xfrm>
              <a:off x="4902795" y="3194994"/>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8" name="TextBox 1087">
              <a:extLst>
                <a:ext uri="{FF2B5EF4-FFF2-40B4-BE49-F238E27FC236}">
                  <a16:creationId xmlns:a16="http://schemas.microsoft.com/office/drawing/2014/main" id="{960234E4-91D1-5E4C-867C-767712D41C5C}"/>
                </a:ext>
              </a:extLst>
            </p:cNvPr>
            <p:cNvSpPr txBox="1"/>
            <p:nvPr/>
          </p:nvSpPr>
          <p:spPr>
            <a:xfrm>
              <a:off x="4897923" y="366265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9" name="TextBox 1088">
              <a:extLst>
                <a:ext uri="{FF2B5EF4-FFF2-40B4-BE49-F238E27FC236}">
                  <a16:creationId xmlns:a16="http://schemas.microsoft.com/office/drawing/2014/main" id="{12EF1275-83B9-8A43-8F84-255AFB3EA15F}"/>
                </a:ext>
              </a:extLst>
            </p:cNvPr>
            <p:cNvSpPr txBox="1"/>
            <p:nvPr/>
          </p:nvSpPr>
          <p:spPr>
            <a:xfrm>
              <a:off x="4921611" y="4098276"/>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0" name="Rounded Rectangle 1089">
              <a:extLst>
                <a:ext uri="{FF2B5EF4-FFF2-40B4-BE49-F238E27FC236}">
                  <a16:creationId xmlns:a16="http://schemas.microsoft.com/office/drawing/2014/main" id="{95CC4F23-4B14-9748-BD16-B5FD5F89F6C2}"/>
                </a:ext>
              </a:extLst>
            </p:cNvPr>
            <p:cNvSpPr/>
            <p:nvPr/>
          </p:nvSpPr>
          <p:spPr>
            <a:xfrm>
              <a:off x="5044812" y="168303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1" name="Rounded Rectangle 1090">
              <a:extLst>
                <a:ext uri="{FF2B5EF4-FFF2-40B4-BE49-F238E27FC236}">
                  <a16:creationId xmlns:a16="http://schemas.microsoft.com/office/drawing/2014/main" id="{918417BA-3E52-B14F-8165-A70E63D2338A}"/>
                </a:ext>
              </a:extLst>
            </p:cNvPr>
            <p:cNvSpPr/>
            <p:nvPr/>
          </p:nvSpPr>
          <p:spPr>
            <a:xfrm>
              <a:off x="5238975" y="168303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2" name="Rounded Rectangle 1091">
              <a:extLst>
                <a:ext uri="{FF2B5EF4-FFF2-40B4-BE49-F238E27FC236}">
                  <a16:creationId xmlns:a16="http://schemas.microsoft.com/office/drawing/2014/main" id="{05BC7937-964A-0347-A19A-C1684C7F4ADE}"/>
                </a:ext>
              </a:extLst>
            </p:cNvPr>
            <p:cNvSpPr/>
            <p:nvPr/>
          </p:nvSpPr>
          <p:spPr>
            <a:xfrm>
              <a:off x="5433138" y="16804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3" name="Rounded Rectangle 1092">
              <a:extLst>
                <a:ext uri="{FF2B5EF4-FFF2-40B4-BE49-F238E27FC236}">
                  <a16:creationId xmlns:a16="http://schemas.microsoft.com/office/drawing/2014/main" id="{33E46F50-8716-8845-AA65-B6FC777181D8}"/>
                </a:ext>
              </a:extLst>
            </p:cNvPr>
            <p:cNvSpPr/>
            <p:nvPr/>
          </p:nvSpPr>
          <p:spPr>
            <a:xfrm>
              <a:off x="5625547" y="1683309"/>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4" name="Rounded Rectangle 1093">
              <a:extLst>
                <a:ext uri="{FF2B5EF4-FFF2-40B4-BE49-F238E27FC236}">
                  <a16:creationId xmlns:a16="http://schemas.microsoft.com/office/drawing/2014/main" id="{4D4D7328-494C-484C-941C-80AAC7A6BA9B}"/>
                </a:ext>
              </a:extLst>
            </p:cNvPr>
            <p:cNvSpPr/>
            <p:nvPr/>
          </p:nvSpPr>
          <p:spPr>
            <a:xfrm>
              <a:off x="5816281" y="168714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5" name="TextBox 1094">
              <a:extLst>
                <a:ext uri="{FF2B5EF4-FFF2-40B4-BE49-F238E27FC236}">
                  <a16:creationId xmlns:a16="http://schemas.microsoft.com/office/drawing/2014/main" id="{B956AC35-42E0-9A44-836A-408D56A53DB6}"/>
                </a:ext>
              </a:extLst>
            </p:cNvPr>
            <p:cNvSpPr txBox="1"/>
            <p:nvPr/>
          </p:nvSpPr>
          <p:spPr>
            <a:xfrm>
              <a:off x="4844448" y="179131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6" name="TextBox 1095">
              <a:extLst>
                <a:ext uri="{FF2B5EF4-FFF2-40B4-BE49-F238E27FC236}">
                  <a16:creationId xmlns:a16="http://schemas.microsoft.com/office/drawing/2014/main" id="{A0F3DAD4-6081-7344-B26B-33C64C01A7F2}"/>
                </a:ext>
              </a:extLst>
            </p:cNvPr>
            <p:cNvSpPr txBox="1"/>
            <p:nvPr/>
          </p:nvSpPr>
          <p:spPr>
            <a:xfrm>
              <a:off x="4755752" y="2185593"/>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7" name="TextBox 1096">
              <a:extLst>
                <a:ext uri="{FF2B5EF4-FFF2-40B4-BE49-F238E27FC236}">
                  <a16:creationId xmlns:a16="http://schemas.microsoft.com/office/drawing/2014/main" id="{191848EE-E3EE-524F-9C69-D0D21F069350}"/>
                </a:ext>
              </a:extLst>
            </p:cNvPr>
            <p:cNvSpPr txBox="1"/>
            <p:nvPr/>
          </p:nvSpPr>
          <p:spPr>
            <a:xfrm>
              <a:off x="4701223" y="2662188"/>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8" name="Rounded Rectangle 1097">
              <a:extLst>
                <a:ext uri="{FF2B5EF4-FFF2-40B4-BE49-F238E27FC236}">
                  <a16:creationId xmlns:a16="http://schemas.microsoft.com/office/drawing/2014/main" id="{764C1EE8-7912-774B-B149-FF9386FAFC37}"/>
                </a:ext>
              </a:extLst>
            </p:cNvPr>
            <p:cNvSpPr/>
            <p:nvPr/>
          </p:nvSpPr>
          <p:spPr>
            <a:xfrm>
              <a:off x="4917337" y="303921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9" name="Rounded Rectangle 1098">
              <a:extLst>
                <a:ext uri="{FF2B5EF4-FFF2-40B4-BE49-F238E27FC236}">
                  <a16:creationId xmlns:a16="http://schemas.microsoft.com/office/drawing/2014/main" id="{C3F4400B-1896-D044-96A3-4A7E06ADBF1D}"/>
                </a:ext>
              </a:extLst>
            </p:cNvPr>
            <p:cNvSpPr/>
            <p:nvPr/>
          </p:nvSpPr>
          <p:spPr>
            <a:xfrm>
              <a:off x="5111500" y="30392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0" name="Rounded Rectangle 1099">
              <a:extLst>
                <a:ext uri="{FF2B5EF4-FFF2-40B4-BE49-F238E27FC236}">
                  <a16:creationId xmlns:a16="http://schemas.microsoft.com/office/drawing/2014/main" id="{1E0DEBEA-FA02-B346-9783-3DE323F97F94}"/>
                </a:ext>
              </a:extLst>
            </p:cNvPr>
            <p:cNvSpPr/>
            <p:nvPr/>
          </p:nvSpPr>
          <p:spPr>
            <a:xfrm>
              <a:off x="5305663" y="3039213"/>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1" name="Rounded Rectangle 1100">
              <a:extLst>
                <a:ext uri="{FF2B5EF4-FFF2-40B4-BE49-F238E27FC236}">
                  <a16:creationId xmlns:a16="http://schemas.microsoft.com/office/drawing/2014/main" id="{ADB42ADA-0AA2-5C49-B1E1-0A06CAEF14AB}"/>
                </a:ext>
              </a:extLst>
            </p:cNvPr>
            <p:cNvSpPr/>
            <p:nvPr/>
          </p:nvSpPr>
          <p:spPr>
            <a:xfrm>
              <a:off x="5498072" y="303949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2" name="Rounded Rectangle 1101">
              <a:extLst>
                <a:ext uri="{FF2B5EF4-FFF2-40B4-BE49-F238E27FC236}">
                  <a16:creationId xmlns:a16="http://schemas.microsoft.com/office/drawing/2014/main" id="{C66123D4-61DA-7E4C-973D-E267B496344B}"/>
                </a:ext>
              </a:extLst>
            </p:cNvPr>
            <p:cNvSpPr/>
            <p:nvPr/>
          </p:nvSpPr>
          <p:spPr>
            <a:xfrm>
              <a:off x="5678532" y="304288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3" name="Rounded Rectangle 1102">
              <a:extLst>
                <a:ext uri="{FF2B5EF4-FFF2-40B4-BE49-F238E27FC236}">
                  <a16:creationId xmlns:a16="http://schemas.microsoft.com/office/drawing/2014/main" id="{9578CDB9-39FB-2C4C-94A8-85E2CAC39F29}"/>
                </a:ext>
              </a:extLst>
            </p:cNvPr>
            <p:cNvSpPr/>
            <p:nvPr/>
          </p:nvSpPr>
          <p:spPr>
            <a:xfrm>
              <a:off x="5872695" y="304288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4" name="TextBox 1103">
              <a:extLst>
                <a:ext uri="{FF2B5EF4-FFF2-40B4-BE49-F238E27FC236}">
                  <a16:creationId xmlns:a16="http://schemas.microsoft.com/office/drawing/2014/main" id="{62F8EABC-830A-5D4C-903B-75081B14FF9F}"/>
                </a:ext>
              </a:extLst>
            </p:cNvPr>
            <p:cNvSpPr txBox="1"/>
            <p:nvPr/>
          </p:nvSpPr>
          <p:spPr>
            <a:xfrm>
              <a:off x="4716973" y="314749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5" name="TextBox 1104">
              <a:extLst>
                <a:ext uri="{FF2B5EF4-FFF2-40B4-BE49-F238E27FC236}">
                  <a16:creationId xmlns:a16="http://schemas.microsoft.com/office/drawing/2014/main" id="{9437CD36-5975-A642-8DDA-A8EEDB16092B}"/>
                </a:ext>
              </a:extLst>
            </p:cNvPr>
            <p:cNvSpPr txBox="1"/>
            <p:nvPr/>
          </p:nvSpPr>
          <p:spPr>
            <a:xfrm>
              <a:off x="4727509" y="3584312"/>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6" name="TextBox 1105">
              <a:extLst>
                <a:ext uri="{FF2B5EF4-FFF2-40B4-BE49-F238E27FC236}">
                  <a16:creationId xmlns:a16="http://schemas.microsoft.com/office/drawing/2014/main" id="{9EC92710-AD13-6345-8D80-54DA3FCFE3C8}"/>
                </a:ext>
              </a:extLst>
            </p:cNvPr>
            <p:cNvSpPr txBox="1"/>
            <p:nvPr/>
          </p:nvSpPr>
          <p:spPr>
            <a:xfrm>
              <a:off x="4722637" y="405197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7" name="Rounded Rectangle 1106">
              <a:extLst>
                <a:ext uri="{FF2B5EF4-FFF2-40B4-BE49-F238E27FC236}">
                  <a16:creationId xmlns:a16="http://schemas.microsoft.com/office/drawing/2014/main" id="{94007B04-BCF8-2547-BD0D-DB90997E4F29}"/>
                </a:ext>
              </a:extLst>
            </p:cNvPr>
            <p:cNvSpPr/>
            <p:nvPr/>
          </p:nvSpPr>
          <p:spPr>
            <a:xfrm>
              <a:off x="4659160" y="1635817"/>
              <a:ext cx="1519745" cy="3779481"/>
            </a:xfrm>
            <a:prstGeom prst="roundRect">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108" name="TextBox 1107">
              <a:extLst>
                <a:ext uri="{FF2B5EF4-FFF2-40B4-BE49-F238E27FC236}">
                  <a16:creationId xmlns:a16="http://schemas.microsoft.com/office/drawing/2014/main" id="{49C22A35-CEE5-A145-B536-8CF981B01413}"/>
                </a:ext>
              </a:extLst>
            </p:cNvPr>
            <p:cNvSpPr txBox="1"/>
            <p:nvPr/>
          </p:nvSpPr>
          <p:spPr>
            <a:xfrm>
              <a:off x="4795155" y="2085549"/>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9" name="TextBox 1108">
              <a:extLst>
                <a:ext uri="{FF2B5EF4-FFF2-40B4-BE49-F238E27FC236}">
                  <a16:creationId xmlns:a16="http://schemas.microsoft.com/office/drawing/2014/main" id="{B58512AA-2DE1-EC43-AA8C-F4E24435E767}"/>
                </a:ext>
              </a:extLst>
            </p:cNvPr>
            <p:cNvSpPr txBox="1"/>
            <p:nvPr/>
          </p:nvSpPr>
          <p:spPr>
            <a:xfrm>
              <a:off x="4784427" y="257197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0" name="TextBox 1109">
              <a:extLst>
                <a:ext uri="{FF2B5EF4-FFF2-40B4-BE49-F238E27FC236}">
                  <a16:creationId xmlns:a16="http://schemas.microsoft.com/office/drawing/2014/main" id="{C95D4246-3883-9948-A943-FC7B342AFD2B}"/>
                </a:ext>
              </a:extLst>
            </p:cNvPr>
            <p:cNvSpPr txBox="1"/>
            <p:nvPr/>
          </p:nvSpPr>
          <p:spPr>
            <a:xfrm>
              <a:off x="4729898" y="3048566"/>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1" name="TextBox 1110">
              <a:extLst>
                <a:ext uri="{FF2B5EF4-FFF2-40B4-BE49-F238E27FC236}">
                  <a16:creationId xmlns:a16="http://schemas.microsoft.com/office/drawing/2014/main" id="{6CE0B9BE-C7E0-944D-B320-BAEB3CA521EF}"/>
                </a:ext>
              </a:extLst>
            </p:cNvPr>
            <p:cNvSpPr txBox="1"/>
            <p:nvPr/>
          </p:nvSpPr>
          <p:spPr>
            <a:xfrm>
              <a:off x="4745648" y="3533875"/>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2" name="TextBox 1111">
              <a:extLst>
                <a:ext uri="{FF2B5EF4-FFF2-40B4-BE49-F238E27FC236}">
                  <a16:creationId xmlns:a16="http://schemas.microsoft.com/office/drawing/2014/main" id="{BA063D21-FE85-DB4E-B07C-451FBDF2A369}"/>
                </a:ext>
              </a:extLst>
            </p:cNvPr>
            <p:cNvSpPr txBox="1"/>
            <p:nvPr/>
          </p:nvSpPr>
          <p:spPr>
            <a:xfrm>
              <a:off x="4756184" y="397069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3" name="TextBox 1112">
              <a:extLst>
                <a:ext uri="{FF2B5EF4-FFF2-40B4-BE49-F238E27FC236}">
                  <a16:creationId xmlns:a16="http://schemas.microsoft.com/office/drawing/2014/main" id="{4A4A5700-1E30-C14F-BEA9-EE9C7B2136AB}"/>
                </a:ext>
              </a:extLst>
            </p:cNvPr>
            <p:cNvSpPr txBox="1"/>
            <p:nvPr/>
          </p:nvSpPr>
          <p:spPr>
            <a:xfrm>
              <a:off x="4751312" y="4438353"/>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4" name="TextBox 1113">
              <a:extLst>
                <a:ext uri="{FF2B5EF4-FFF2-40B4-BE49-F238E27FC236}">
                  <a16:creationId xmlns:a16="http://schemas.microsoft.com/office/drawing/2014/main" id="{B9D61BD1-844E-B841-9F1A-394A26A8EE14}"/>
                </a:ext>
              </a:extLst>
            </p:cNvPr>
            <p:cNvSpPr txBox="1"/>
            <p:nvPr/>
          </p:nvSpPr>
          <p:spPr>
            <a:xfrm>
              <a:off x="4775000" y="4873972"/>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5" name="Rounded Rectangle 1114">
              <a:extLst>
                <a:ext uri="{FF2B5EF4-FFF2-40B4-BE49-F238E27FC236}">
                  <a16:creationId xmlns:a16="http://schemas.microsoft.com/office/drawing/2014/main" id="{31F7741E-C673-3F48-85D3-3B77D6424151}"/>
                </a:ext>
              </a:extLst>
            </p:cNvPr>
            <p:cNvSpPr/>
            <p:nvPr/>
          </p:nvSpPr>
          <p:spPr>
            <a:xfrm>
              <a:off x="4842611" y="23531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6" name="Rounded Rectangle 1115">
              <a:extLst>
                <a:ext uri="{FF2B5EF4-FFF2-40B4-BE49-F238E27FC236}">
                  <a16:creationId xmlns:a16="http://schemas.microsoft.com/office/drawing/2014/main" id="{E0260567-3B63-8E4A-A120-DE1FD69AA3AC}"/>
                </a:ext>
              </a:extLst>
            </p:cNvPr>
            <p:cNvSpPr/>
            <p:nvPr/>
          </p:nvSpPr>
          <p:spPr>
            <a:xfrm>
              <a:off x="4932320" y="235171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7" name="Rounded Rectangle 1116">
              <a:extLst>
                <a:ext uri="{FF2B5EF4-FFF2-40B4-BE49-F238E27FC236}">
                  <a16:creationId xmlns:a16="http://schemas.microsoft.com/office/drawing/2014/main" id="{C4E4D26D-AC7E-0145-807D-97673160CE1E}"/>
                </a:ext>
              </a:extLst>
            </p:cNvPr>
            <p:cNvSpPr/>
            <p:nvPr/>
          </p:nvSpPr>
          <p:spPr>
            <a:xfrm>
              <a:off x="5015611" y="235245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8" name="Rounded Rectangle 1117">
              <a:extLst>
                <a:ext uri="{FF2B5EF4-FFF2-40B4-BE49-F238E27FC236}">
                  <a16:creationId xmlns:a16="http://schemas.microsoft.com/office/drawing/2014/main" id="{00059CCC-07E7-2948-9F33-CC286AAD8AF1}"/>
                </a:ext>
              </a:extLst>
            </p:cNvPr>
            <p:cNvSpPr/>
            <p:nvPr/>
          </p:nvSpPr>
          <p:spPr>
            <a:xfrm>
              <a:off x="5105320" y="235098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9" name="Rounded Rectangle 1118">
              <a:extLst>
                <a:ext uri="{FF2B5EF4-FFF2-40B4-BE49-F238E27FC236}">
                  <a16:creationId xmlns:a16="http://schemas.microsoft.com/office/drawing/2014/main" id="{80B44D21-8A9E-5847-A86E-C25860A6B3C4}"/>
                </a:ext>
              </a:extLst>
            </p:cNvPr>
            <p:cNvSpPr/>
            <p:nvPr/>
          </p:nvSpPr>
          <p:spPr>
            <a:xfrm>
              <a:off x="5190138" y="23501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0" name="Rounded Rectangle 1119">
              <a:extLst>
                <a:ext uri="{FF2B5EF4-FFF2-40B4-BE49-F238E27FC236}">
                  <a16:creationId xmlns:a16="http://schemas.microsoft.com/office/drawing/2014/main" id="{B4D19048-27B7-E741-880A-4E03DC187501}"/>
                </a:ext>
              </a:extLst>
            </p:cNvPr>
            <p:cNvSpPr/>
            <p:nvPr/>
          </p:nvSpPr>
          <p:spPr>
            <a:xfrm>
              <a:off x="5279847" y="23557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1" name="Rounded Rectangle 1120">
              <a:extLst>
                <a:ext uri="{FF2B5EF4-FFF2-40B4-BE49-F238E27FC236}">
                  <a16:creationId xmlns:a16="http://schemas.microsoft.com/office/drawing/2014/main" id="{7DE06D60-0C22-9949-87EC-76830A4EA5BE}"/>
                </a:ext>
              </a:extLst>
            </p:cNvPr>
            <p:cNvSpPr/>
            <p:nvPr/>
          </p:nvSpPr>
          <p:spPr>
            <a:xfrm>
              <a:off x="5363138" y="23565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2" name="Rounded Rectangle 1121">
              <a:extLst>
                <a:ext uri="{FF2B5EF4-FFF2-40B4-BE49-F238E27FC236}">
                  <a16:creationId xmlns:a16="http://schemas.microsoft.com/office/drawing/2014/main" id="{11E8A10A-E30F-6646-9431-D6E91EE398EC}"/>
                </a:ext>
              </a:extLst>
            </p:cNvPr>
            <p:cNvSpPr/>
            <p:nvPr/>
          </p:nvSpPr>
          <p:spPr>
            <a:xfrm>
              <a:off x="5445759" y="23550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3" name="Rounded Rectangle 1122">
              <a:extLst>
                <a:ext uri="{FF2B5EF4-FFF2-40B4-BE49-F238E27FC236}">
                  <a16:creationId xmlns:a16="http://schemas.microsoft.com/office/drawing/2014/main" id="{5473BBB6-9D27-0948-BE61-F7F98F52ED80}"/>
                </a:ext>
              </a:extLst>
            </p:cNvPr>
            <p:cNvSpPr/>
            <p:nvPr/>
          </p:nvSpPr>
          <p:spPr>
            <a:xfrm>
              <a:off x="4827394" y="28553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4" name="Rounded Rectangle 1123">
              <a:extLst>
                <a:ext uri="{FF2B5EF4-FFF2-40B4-BE49-F238E27FC236}">
                  <a16:creationId xmlns:a16="http://schemas.microsoft.com/office/drawing/2014/main" id="{2C58CF7A-DEA4-F849-98C2-29D0AECC13DA}"/>
                </a:ext>
              </a:extLst>
            </p:cNvPr>
            <p:cNvSpPr/>
            <p:nvPr/>
          </p:nvSpPr>
          <p:spPr>
            <a:xfrm>
              <a:off x="4917103" y="28538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5" name="Rounded Rectangle 1124">
              <a:extLst>
                <a:ext uri="{FF2B5EF4-FFF2-40B4-BE49-F238E27FC236}">
                  <a16:creationId xmlns:a16="http://schemas.microsoft.com/office/drawing/2014/main" id="{61A9AB24-1986-C243-A9D0-CDA5CCCADBCC}"/>
                </a:ext>
              </a:extLst>
            </p:cNvPr>
            <p:cNvSpPr/>
            <p:nvPr/>
          </p:nvSpPr>
          <p:spPr>
            <a:xfrm>
              <a:off x="5000394" y="28545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6" name="Rounded Rectangle 1125">
              <a:extLst>
                <a:ext uri="{FF2B5EF4-FFF2-40B4-BE49-F238E27FC236}">
                  <a16:creationId xmlns:a16="http://schemas.microsoft.com/office/drawing/2014/main" id="{24ABACF4-AD59-B046-A710-BC27E6CE6703}"/>
                </a:ext>
              </a:extLst>
            </p:cNvPr>
            <p:cNvSpPr/>
            <p:nvPr/>
          </p:nvSpPr>
          <p:spPr>
            <a:xfrm>
              <a:off x="5083015" y="28531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7" name="Rounded Rectangle 1126">
              <a:extLst>
                <a:ext uri="{FF2B5EF4-FFF2-40B4-BE49-F238E27FC236}">
                  <a16:creationId xmlns:a16="http://schemas.microsoft.com/office/drawing/2014/main" id="{2204EF89-618E-1845-B5A6-4C5B73E32C08}"/>
                </a:ext>
              </a:extLst>
            </p:cNvPr>
            <p:cNvSpPr/>
            <p:nvPr/>
          </p:nvSpPr>
          <p:spPr>
            <a:xfrm>
              <a:off x="5167833" y="285940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8" name="Rounded Rectangle 1127">
              <a:extLst>
                <a:ext uri="{FF2B5EF4-FFF2-40B4-BE49-F238E27FC236}">
                  <a16:creationId xmlns:a16="http://schemas.microsoft.com/office/drawing/2014/main" id="{BA8FF576-856B-1E49-AF3C-DF53EEF4476D}"/>
                </a:ext>
              </a:extLst>
            </p:cNvPr>
            <p:cNvSpPr/>
            <p:nvPr/>
          </p:nvSpPr>
          <p:spPr>
            <a:xfrm>
              <a:off x="5243366" y="285793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9" name="Rounded Rectangle 1128">
              <a:extLst>
                <a:ext uri="{FF2B5EF4-FFF2-40B4-BE49-F238E27FC236}">
                  <a16:creationId xmlns:a16="http://schemas.microsoft.com/office/drawing/2014/main" id="{B265D329-133A-F246-8B1B-719D56D8C866}"/>
                </a:ext>
              </a:extLst>
            </p:cNvPr>
            <p:cNvSpPr/>
            <p:nvPr/>
          </p:nvSpPr>
          <p:spPr>
            <a:xfrm>
              <a:off x="5326657" y="285866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0" name="Rounded Rectangle 1129">
              <a:extLst>
                <a:ext uri="{FF2B5EF4-FFF2-40B4-BE49-F238E27FC236}">
                  <a16:creationId xmlns:a16="http://schemas.microsoft.com/office/drawing/2014/main" id="{9B0A21F4-D5A6-4D4E-BDE3-C56E3120BF06}"/>
                </a:ext>
              </a:extLst>
            </p:cNvPr>
            <p:cNvSpPr/>
            <p:nvPr/>
          </p:nvSpPr>
          <p:spPr>
            <a:xfrm>
              <a:off x="5409278" y="285720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1" name="Rounded Rectangle 1130">
              <a:extLst>
                <a:ext uri="{FF2B5EF4-FFF2-40B4-BE49-F238E27FC236}">
                  <a16:creationId xmlns:a16="http://schemas.microsoft.com/office/drawing/2014/main" id="{D695C8C6-F8F3-E54F-B3B1-153F7ACFD1C9}"/>
                </a:ext>
              </a:extLst>
            </p:cNvPr>
            <p:cNvSpPr/>
            <p:nvPr/>
          </p:nvSpPr>
          <p:spPr>
            <a:xfrm>
              <a:off x="5495004" y="285316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2" name="Rounded Rectangle 1131">
              <a:extLst>
                <a:ext uri="{FF2B5EF4-FFF2-40B4-BE49-F238E27FC236}">
                  <a16:creationId xmlns:a16="http://schemas.microsoft.com/office/drawing/2014/main" id="{1B850363-6FB3-0746-A3F1-ACB8DE1EF815}"/>
                </a:ext>
              </a:extLst>
            </p:cNvPr>
            <p:cNvSpPr/>
            <p:nvPr/>
          </p:nvSpPr>
          <p:spPr>
            <a:xfrm>
              <a:off x="5585383" y="285389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3" name="Rounded Rectangle 1132">
              <a:extLst>
                <a:ext uri="{FF2B5EF4-FFF2-40B4-BE49-F238E27FC236}">
                  <a16:creationId xmlns:a16="http://schemas.microsoft.com/office/drawing/2014/main" id="{9D8DFA1B-A736-5349-AF5C-7ADE5E5A0FBB}"/>
                </a:ext>
              </a:extLst>
            </p:cNvPr>
            <p:cNvSpPr/>
            <p:nvPr/>
          </p:nvSpPr>
          <p:spPr>
            <a:xfrm>
              <a:off x="5660916" y="28595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4" name="Rounded Rectangle 1133">
              <a:extLst>
                <a:ext uri="{FF2B5EF4-FFF2-40B4-BE49-F238E27FC236}">
                  <a16:creationId xmlns:a16="http://schemas.microsoft.com/office/drawing/2014/main" id="{86A1CB56-3C91-F14D-9944-6EED3C15F4BE}"/>
                </a:ext>
              </a:extLst>
            </p:cNvPr>
            <p:cNvSpPr/>
            <p:nvPr/>
          </p:nvSpPr>
          <p:spPr>
            <a:xfrm>
              <a:off x="5321261" y="336222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5" name="Rounded Rectangle 1134">
              <a:extLst>
                <a:ext uri="{FF2B5EF4-FFF2-40B4-BE49-F238E27FC236}">
                  <a16:creationId xmlns:a16="http://schemas.microsoft.com/office/drawing/2014/main" id="{B7D5FE96-F244-514D-ADBE-AD6A21AA06BA}"/>
                </a:ext>
              </a:extLst>
            </p:cNvPr>
            <p:cNvSpPr/>
            <p:nvPr/>
          </p:nvSpPr>
          <p:spPr>
            <a:xfrm>
              <a:off x="5404552"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6" name="Rounded Rectangle 1135">
              <a:extLst>
                <a:ext uri="{FF2B5EF4-FFF2-40B4-BE49-F238E27FC236}">
                  <a16:creationId xmlns:a16="http://schemas.microsoft.com/office/drawing/2014/main" id="{7D09C9EE-D102-0840-8E7C-ADA986FFFAC7}"/>
                </a:ext>
              </a:extLst>
            </p:cNvPr>
            <p:cNvSpPr/>
            <p:nvPr/>
          </p:nvSpPr>
          <p:spPr>
            <a:xfrm>
              <a:off x="5487173" y="336149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7" name="Rounded Rectangle 1136">
              <a:extLst>
                <a:ext uri="{FF2B5EF4-FFF2-40B4-BE49-F238E27FC236}">
                  <a16:creationId xmlns:a16="http://schemas.microsoft.com/office/drawing/2014/main" id="{7724260E-4B32-4944-977E-5403F9EAFDBD}"/>
                </a:ext>
              </a:extLst>
            </p:cNvPr>
            <p:cNvSpPr/>
            <p:nvPr/>
          </p:nvSpPr>
          <p:spPr>
            <a:xfrm>
              <a:off x="5572898" y="335659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8" name="Rounded Rectangle 1137">
              <a:extLst>
                <a:ext uri="{FF2B5EF4-FFF2-40B4-BE49-F238E27FC236}">
                  <a16:creationId xmlns:a16="http://schemas.microsoft.com/office/drawing/2014/main" id="{16B49084-3B11-7A41-8DAA-CC512F3B53D1}"/>
                </a:ext>
              </a:extLst>
            </p:cNvPr>
            <p:cNvSpPr/>
            <p:nvPr/>
          </p:nvSpPr>
          <p:spPr>
            <a:xfrm>
              <a:off x="5663277" y="335733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9" name="Rounded Rectangle 1138">
              <a:extLst>
                <a:ext uri="{FF2B5EF4-FFF2-40B4-BE49-F238E27FC236}">
                  <a16:creationId xmlns:a16="http://schemas.microsoft.com/office/drawing/2014/main" id="{9723CDFB-F309-5842-96CD-3C6B21A6BA59}"/>
                </a:ext>
              </a:extLst>
            </p:cNvPr>
            <p:cNvSpPr/>
            <p:nvPr/>
          </p:nvSpPr>
          <p:spPr>
            <a:xfrm>
              <a:off x="5745898"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0" name="Rounded Rectangle 1139">
              <a:extLst>
                <a:ext uri="{FF2B5EF4-FFF2-40B4-BE49-F238E27FC236}">
                  <a16:creationId xmlns:a16="http://schemas.microsoft.com/office/drawing/2014/main" id="{8B8F81CC-5ADD-6042-A874-9C61BD203975}"/>
                </a:ext>
              </a:extLst>
            </p:cNvPr>
            <p:cNvSpPr/>
            <p:nvPr/>
          </p:nvSpPr>
          <p:spPr>
            <a:xfrm>
              <a:off x="4814168" y="336230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1" name="Rounded Rectangle 1140">
              <a:extLst>
                <a:ext uri="{FF2B5EF4-FFF2-40B4-BE49-F238E27FC236}">
                  <a16:creationId xmlns:a16="http://schemas.microsoft.com/office/drawing/2014/main" id="{CCD032A2-CC99-2D46-BE0F-028B5286D333}"/>
                </a:ext>
              </a:extLst>
            </p:cNvPr>
            <p:cNvSpPr/>
            <p:nvPr/>
          </p:nvSpPr>
          <p:spPr>
            <a:xfrm>
              <a:off x="4897459"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2" name="Rounded Rectangle 1141">
              <a:extLst>
                <a:ext uri="{FF2B5EF4-FFF2-40B4-BE49-F238E27FC236}">
                  <a16:creationId xmlns:a16="http://schemas.microsoft.com/office/drawing/2014/main" id="{845B4ACD-CFF0-F744-9CCF-38A3ADD4D0F1}"/>
                </a:ext>
              </a:extLst>
            </p:cNvPr>
            <p:cNvSpPr/>
            <p:nvPr/>
          </p:nvSpPr>
          <p:spPr>
            <a:xfrm>
              <a:off x="4980080" y="336156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3" name="Rounded Rectangle 1142">
              <a:extLst>
                <a:ext uri="{FF2B5EF4-FFF2-40B4-BE49-F238E27FC236}">
                  <a16:creationId xmlns:a16="http://schemas.microsoft.com/office/drawing/2014/main" id="{218B2AD4-9561-BF44-9442-C02BF7538A34}"/>
                </a:ext>
              </a:extLst>
            </p:cNvPr>
            <p:cNvSpPr/>
            <p:nvPr/>
          </p:nvSpPr>
          <p:spPr>
            <a:xfrm>
              <a:off x="5058717" y="335667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4" name="Rounded Rectangle 1143">
              <a:extLst>
                <a:ext uri="{FF2B5EF4-FFF2-40B4-BE49-F238E27FC236}">
                  <a16:creationId xmlns:a16="http://schemas.microsoft.com/office/drawing/2014/main" id="{0A0EDAF0-86F6-C24C-8596-431D52C0F9E6}"/>
                </a:ext>
              </a:extLst>
            </p:cNvPr>
            <p:cNvSpPr/>
            <p:nvPr/>
          </p:nvSpPr>
          <p:spPr>
            <a:xfrm>
              <a:off x="5149096" y="335740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5" name="Rounded Rectangle 1144">
              <a:extLst>
                <a:ext uri="{FF2B5EF4-FFF2-40B4-BE49-F238E27FC236}">
                  <a16:creationId xmlns:a16="http://schemas.microsoft.com/office/drawing/2014/main" id="{463DB784-98CC-B846-9A7D-F69AA32CB93B}"/>
                </a:ext>
              </a:extLst>
            </p:cNvPr>
            <p:cNvSpPr/>
            <p:nvPr/>
          </p:nvSpPr>
          <p:spPr>
            <a:xfrm>
              <a:off x="5238805"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6" name="Rounded Rectangle 1145">
              <a:extLst>
                <a:ext uri="{FF2B5EF4-FFF2-40B4-BE49-F238E27FC236}">
                  <a16:creationId xmlns:a16="http://schemas.microsoft.com/office/drawing/2014/main" id="{B7318D9B-5CF9-6C47-87B3-D79ACBE8875E}"/>
                </a:ext>
              </a:extLst>
            </p:cNvPr>
            <p:cNvSpPr/>
            <p:nvPr/>
          </p:nvSpPr>
          <p:spPr>
            <a:xfrm>
              <a:off x="4812603" y="38085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7" name="Rounded Rectangle 1146">
              <a:extLst>
                <a:ext uri="{FF2B5EF4-FFF2-40B4-BE49-F238E27FC236}">
                  <a16:creationId xmlns:a16="http://schemas.microsoft.com/office/drawing/2014/main" id="{05B89E32-D0AA-F040-8D43-1F129DEB20B1}"/>
                </a:ext>
              </a:extLst>
            </p:cNvPr>
            <p:cNvSpPr/>
            <p:nvPr/>
          </p:nvSpPr>
          <p:spPr>
            <a:xfrm>
              <a:off x="4895894"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8" name="Rounded Rectangle 1147">
              <a:extLst>
                <a:ext uri="{FF2B5EF4-FFF2-40B4-BE49-F238E27FC236}">
                  <a16:creationId xmlns:a16="http://schemas.microsoft.com/office/drawing/2014/main" id="{8234718B-D504-B744-8D09-0E3A513D9CA3}"/>
                </a:ext>
              </a:extLst>
            </p:cNvPr>
            <p:cNvSpPr/>
            <p:nvPr/>
          </p:nvSpPr>
          <p:spPr>
            <a:xfrm>
              <a:off x="4971427" y="38078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9" name="Rounded Rectangle 1148">
              <a:extLst>
                <a:ext uri="{FF2B5EF4-FFF2-40B4-BE49-F238E27FC236}">
                  <a16:creationId xmlns:a16="http://schemas.microsoft.com/office/drawing/2014/main" id="{9191A887-0A95-014E-BAE6-269F6B2C493F}"/>
                </a:ext>
              </a:extLst>
            </p:cNvPr>
            <p:cNvSpPr/>
            <p:nvPr/>
          </p:nvSpPr>
          <p:spPr>
            <a:xfrm>
              <a:off x="5057152" y="38029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0" name="Rounded Rectangle 1149">
              <a:extLst>
                <a:ext uri="{FF2B5EF4-FFF2-40B4-BE49-F238E27FC236}">
                  <a16:creationId xmlns:a16="http://schemas.microsoft.com/office/drawing/2014/main" id="{EA03B3C0-2024-D240-BC2C-C6E68401C786}"/>
                </a:ext>
              </a:extLst>
            </p:cNvPr>
            <p:cNvSpPr/>
            <p:nvPr/>
          </p:nvSpPr>
          <p:spPr>
            <a:xfrm>
              <a:off x="5133355" y="380370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1" name="Rounded Rectangle 1150">
              <a:extLst>
                <a:ext uri="{FF2B5EF4-FFF2-40B4-BE49-F238E27FC236}">
                  <a16:creationId xmlns:a16="http://schemas.microsoft.com/office/drawing/2014/main" id="{2B31DBA1-A878-9344-BD76-38392B0E47D3}"/>
                </a:ext>
              </a:extLst>
            </p:cNvPr>
            <p:cNvSpPr/>
            <p:nvPr/>
          </p:nvSpPr>
          <p:spPr>
            <a:xfrm>
              <a:off x="5215976"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2" name="Rounded Rectangle 1151">
              <a:extLst>
                <a:ext uri="{FF2B5EF4-FFF2-40B4-BE49-F238E27FC236}">
                  <a16:creationId xmlns:a16="http://schemas.microsoft.com/office/drawing/2014/main" id="{D72FBCD0-6851-8949-9E56-BB7246FC06B8}"/>
                </a:ext>
              </a:extLst>
            </p:cNvPr>
            <p:cNvSpPr/>
            <p:nvPr/>
          </p:nvSpPr>
          <p:spPr>
            <a:xfrm>
              <a:off x="5298157" y="380870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3" name="Rounded Rectangle 1152">
              <a:extLst>
                <a:ext uri="{FF2B5EF4-FFF2-40B4-BE49-F238E27FC236}">
                  <a16:creationId xmlns:a16="http://schemas.microsoft.com/office/drawing/2014/main" id="{B2548E3B-C19F-CE4A-A2DA-A36F211786DB}"/>
                </a:ext>
              </a:extLst>
            </p:cNvPr>
            <p:cNvSpPr/>
            <p:nvPr/>
          </p:nvSpPr>
          <p:spPr>
            <a:xfrm>
              <a:off x="537436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4" name="Rounded Rectangle 1153">
              <a:extLst>
                <a:ext uri="{FF2B5EF4-FFF2-40B4-BE49-F238E27FC236}">
                  <a16:creationId xmlns:a16="http://schemas.microsoft.com/office/drawing/2014/main" id="{0EBBDAAF-2843-2A45-8300-F56E55211AFA}"/>
                </a:ext>
              </a:extLst>
            </p:cNvPr>
            <p:cNvSpPr/>
            <p:nvPr/>
          </p:nvSpPr>
          <p:spPr>
            <a:xfrm>
              <a:off x="5456981" y="380797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5" name="Rounded Rectangle 1154">
              <a:extLst>
                <a:ext uri="{FF2B5EF4-FFF2-40B4-BE49-F238E27FC236}">
                  <a16:creationId xmlns:a16="http://schemas.microsoft.com/office/drawing/2014/main" id="{A056973D-8D94-524F-AA1F-B53997FBBDAB}"/>
                </a:ext>
              </a:extLst>
            </p:cNvPr>
            <p:cNvSpPr/>
            <p:nvPr/>
          </p:nvSpPr>
          <p:spPr>
            <a:xfrm>
              <a:off x="5542706" y="38030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6" name="Rounded Rectangle 1155">
              <a:extLst>
                <a:ext uri="{FF2B5EF4-FFF2-40B4-BE49-F238E27FC236}">
                  <a16:creationId xmlns:a16="http://schemas.microsoft.com/office/drawing/2014/main" id="{7A9BC222-86AD-484F-B20E-76B382798706}"/>
                </a:ext>
              </a:extLst>
            </p:cNvPr>
            <p:cNvSpPr/>
            <p:nvPr/>
          </p:nvSpPr>
          <p:spPr>
            <a:xfrm>
              <a:off x="5618909" y="380381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7" name="Rounded Rectangle 1156">
              <a:extLst>
                <a:ext uri="{FF2B5EF4-FFF2-40B4-BE49-F238E27FC236}">
                  <a16:creationId xmlns:a16="http://schemas.microsoft.com/office/drawing/2014/main" id="{8BC52A57-878B-EE40-B413-0600D6ED6764}"/>
                </a:ext>
              </a:extLst>
            </p:cNvPr>
            <p:cNvSpPr/>
            <p:nvPr/>
          </p:nvSpPr>
          <p:spPr>
            <a:xfrm>
              <a:off x="570153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8" name="Rounded Rectangle 1157">
              <a:extLst>
                <a:ext uri="{FF2B5EF4-FFF2-40B4-BE49-F238E27FC236}">
                  <a16:creationId xmlns:a16="http://schemas.microsoft.com/office/drawing/2014/main" id="{F408C87F-9CCA-A44E-9DC6-9912AF20C4FB}"/>
                </a:ext>
              </a:extLst>
            </p:cNvPr>
            <p:cNvSpPr/>
            <p:nvPr/>
          </p:nvSpPr>
          <p:spPr>
            <a:xfrm>
              <a:off x="4823574" y="424157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9" name="Rounded Rectangle 1158">
              <a:extLst>
                <a:ext uri="{FF2B5EF4-FFF2-40B4-BE49-F238E27FC236}">
                  <a16:creationId xmlns:a16="http://schemas.microsoft.com/office/drawing/2014/main" id="{4A786593-DA19-C44D-A178-7A8753DE61A7}"/>
                </a:ext>
              </a:extLst>
            </p:cNvPr>
            <p:cNvSpPr/>
            <p:nvPr/>
          </p:nvSpPr>
          <p:spPr>
            <a:xfrm>
              <a:off x="4906195" y="424011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0" name="Rounded Rectangle 1159">
              <a:extLst>
                <a:ext uri="{FF2B5EF4-FFF2-40B4-BE49-F238E27FC236}">
                  <a16:creationId xmlns:a16="http://schemas.microsoft.com/office/drawing/2014/main" id="{BD8FD5AF-5593-684B-83EC-E2CB4C06DE07}"/>
                </a:ext>
              </a:extLst>
            </p:cNvPr>
            <p:cNvSpPr/>
            <p:nvPr/>
          </p:nvSpPr>
          <p:spPr>
            <a:xfrm>
              <a:off x="4989486" y="424084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1" name="Rounded Rectangle 1160">
              <a:extLst>
                <a:ext uri="{FF2B5EF4-FFF2-40B4-BE49-F238E27FC236}">
                  <a16:creationId xmlns:a16="http://schemas.microsoft.com/office/drawing/2014/main" id="{C3A1D959-A1C0-1841-A68B-D538B0C1FD86}"/>
                </a:ext>
              </a:extLst>
            </p:cNvPr>
            <p:cNvSpPr/>
            <p:nvPr/>
          </p:nvSpPr>
          <p:spPr>
            <a:xfrm>
              <a:off x="5072107" y="423938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2" name="Rounded Rectangle 1161">
              <a:extLst>
                <a:ext uri="{FF2B5EF4-FFF2-40B4-BE49-F238E27FC236}">
                  <a16:creationId xmlns:a16="http://schemas.microsoft.com/office/drawing/2014/main" id="{42846F24-1125-3C40-B7B8-7B8ACA7770AF}"/>
                </a:ext>
              </a:extLst>
            </p:cNvPr>
            <p:cNvSpPr/>
            <p:nvPr/>
          </p:nvSpPr>
          <p:spPr>
            <a:xfrm>
              <a:off x="5156925" y="423857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3" name="Rounded Rectangle 1162">
              <a:extLst>
                <a:ext uri="{FF2B5EF4-FFF2-40B4-BE49-F238E27FC236}">
                  <a16:creationId xmlns:a16="http://schemas.microsoft.com/office/drawing/2014/main" id="{A2805DC9-81F2-4C4E-9B38-726054B7C763}"/>
                </a:ext>
              </a:extLst>
            </p:cNvPr>
            <p:cNvSpPr/>
            <p:nvPr/>
          </p:nvSpPr>
          <p:spPr>
            <a:xfrm>
              <a:off x="5239546" y="423710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4" name="Rounded Rectangle 1163">
              <a:extLst>
                <a:ext uri="{FF2B5EF4-FFF2-40B4-BE49-F238E27FC236}">
                  <a16:creationId xmlns:a16="http://schemas.microsoft.com/office/drawing/2014/main" id="{C4DC3A82-8236-BF4D-A43D-3CFB56F5E7DC}"/>
                </a:ext>
              </a:extLst>
            </p:cNvPr>
            <p:cNvSpPr/>
            <p:nvPr/>
          </p:nvSpPr>
          <p:spPr>
            <a:xfrm>
              <a:off x="5329925" y="423784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5" name="Rounded Rectangle 1164">
              <a:extLst>
                <a:ext uri="{FF2B5EF4-FFF2-40B4-BE49-F238E27FC236}">
                  <a16:creationId xmlns:a16="http://schemas.microsoft.com/office/drawing/2014/main" id="{AF53023D-3533-D647-842A-65914278F6E3}"/>
                </a:ext>
              </a:extLst>
            </p:cNvPr>
            <p:cNvSpPr/>
            <p:nvPr/>
          </p:nvSpPr>
          <p:spPr>
            <a:xfrm>
              <a:off x="5412546" y="423637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6" name="Rounded Rectangle 1165">
              <a:extLst>
                <a:ext uri="{FF2B5EF4-FFF2-40B4-BE49-F238E27FC236}">
                  <a16:creationId xmlns:a16="http://schemas.microsoft.com/office/drawing/2014/main" id="{8E65F6F2-0194-A246-B55D-3FEB2F866B96}"/>
                </a:ext>
              </a:extLst>
            </p:cNvPr>
            <p:cNvSpPr/>
            <p:nvPr/>
          </p:nvSpPr>
          <p:spPr>
            <a:xfrm>
              <a:off x="4788612" y="471294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7" name="Rounded Rectangle 1166">
              <a:extLst>
                <a:ext uri="{FF2B5EF4-FFF2-40B4-BE49-F238E27FC236}">
                  <a16:creationId xmlns:a16="http://schemas.microsoft.com/office/drawing/2014/main" id="{4A74EAC4-F105-E541-86CC-FD2EE4BB2B5D}"/>
                </a:ext>
              </a:extLst>
            </p:cNvPr>
            <p:cNvSpPr/>
            <p:nvPr/>
          </p:nvSpPr>
          <p:spPr>
            <a:xfrm>
              <a:off x="4871903"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8" name="Rounded Rectangle 1167">
              <a:extLst>
                <a:ext uri="{FF2B5EF4-FFF2-40B4-BE49-F238E27FC236}">
                  <a16:creationId xmlns:a16="http://schemas.microsoft.com/office/drawing/2014/main" id="{AD36ECC2-5B7C-B948-A871-09FD200D0D26}"/>
                </a:ext>
              </a:extLst>
            </p:cNvPr>
            <p:cNvSpPr/>
            <p:nvPr/>
          </p:nvSpPr>
          <p:spPr>
            <a:xfrm>
              <a:off x="4947436" y="47122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9" name="Rounded Rectangle 1168">
              <a:extLst>
                <a:ext uri="{FF2B5EF4-FFF2-40B4-BE49-F238E27FC236}">
                  <a16:creationId xmlns:a16="http://schemas.microsoft.com/office/drawing/2014/main" id="{FC6A8DE6-D30F-5C4B-A2A6-5EFB2218721C}"/>
                </a:ext>
              </a:extLst>
            </p:cNvPr>
            <p:cNvSpPr/>
            <p:nvPr/>
          </p:nvSpPr>
          <p:spPr>
            <a:xfrm>
              <a:off x="5026073" y="471441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0" name="Rounded Rectangle 1169">
              <a:extLst>
                <a:ext uri="{FF2B5EF4-FFF2-40B4-BE49-F238E27FC236}">
                  <a16:creationId xmlns:a16="http://schemas.microsoft.com/office/drawing/2014/main" id="{AD967243-A0A6-0143-9B46-FB19CC1A5141}"/>
                </a:ext>
              </a:extLst>
            </p:cNvPr>
            <p:cNvSpPr/>
            <p:nvPr/>
          </p:nvSpPr>
          <p:spPr>
            <a:xfrm>
              <a:off x="5102276" y="471514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1" name="Rounded Rectangle 1170">
              <a:extLst>
                <a:ext uri="{FF2B5EF4-FFF2-40B4-BE49-F238E27FC236}">
                  <a16:creationId xmlns:a16="http://schemas.microsoft.com/office/drawing/2014/main" id="{3808AB7A-4EA9-604A-9607-3D1D991920A8}"/>
                </a:ext>
              </a:extLst>
            </p:cNvPr>
            <p:cNvSpPr/>
            <p:nvPr/>
          </p:nvSpPr>
          <p:spPr>
            <a:xfrm>
              <a:off x="5184897"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2" name="Rounded Rectangle 1171">
              <a:extLst>
                <a:ext uri="{FF2B5EF4-FFF2-40B4-BE49-F238E27FC236}">
                  <a16:creationId xmlns:a16="http://schemas.microsoft.com/office/drawing/2014/main" id="{EDA3BB64-941E-464B-B954-89221089C3CF}"/>
                </a:ext>
              </a:extLst>
            </p:cNvPr>
            <p:cNvSpPr/>
            <p:nvPr/>
          </p:nvSpPr>
          <p:spPr>
            <a:xfrm>
              <a:off x="5267078" y="47130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3" name="Rounded Rectangle 1172">
              <a:extLst>
                <a:ext uri="{FF2B5EF4-FFF2-40B4-BE49-F238E27FC236}">
                  <a16:creationId xmlns:a16="http://schemas.microsoft.com/office/drawing/2014/main" id="{AB2BE894-F338-6F4B-B083-A8E61F319AD8}"/>
                </a:ext>
              </a:extLst>
            </p:cNvPr>
            <p:cNvSpPr/>
            <p:nvPr/>
          </p:nvSpPr>
          <p:spPr>
            <a:xfrm>
              <a:off x="534328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4" name="Rounded Rectangle 1173">
              <a:extLst>
                <a:ext uri="{FF2B5EF4-FFF2-40B4-BE49-F238E27FC236}">
                  <a16:creationId xmlns:a16="http://schemas.microsoft.com/office/drawing/2014/main" id="{24A2179B-E89C-2640-B63E-2807EDF2F2B4}"/>
                </a:ext>
              </a:extLst>
            </p:cNvPr>
            <p:cNvSpPr/>
            <p:nvPr/>
          </p:nvSpPr>
          <p:spPr>
            <a:xfrm>
              <a:off x="5425902" y="47123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5" name="Rounded Rectangle 1174">
              <a:extLst>
                <a:ext uri="{FF2B5EF4-FFF2-40B4-BE49-F238E27FC236}">
                  <a16:creationId xmlns:a16="http://schemas.microsoft.com/office/drawing/2014/main" id="{C9838EEA-0ABC-A349-B4D7-A41C6CCC57F0}"/>
                </a:ext>
              </a:extLst>
            </p:cNvPr>
            <p:cNvSpPr/>
            <p:nvPr/>
          </p:nvSpPr>
          <p:spPr>
            <a:xfrm>
              <a:off x="5511627" y="47145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6" name="Rounded Rectangle 1175">
              <a:extLst>
                <a:ext uri="{FF2B5EF4-FFF2-40B4-BE49-F238E27FC236}">
                  <a16:creationId xmlns:a16="http://schemas.microsoft.com/office/drawing/2014/main" id="{2C6B001F-237D-4547-9346-B4ABD4B6474A}"/>
                </a:ext>
              </a:extLst>
            </p:cNvPr>
            <p:cNvSpPr/>
            <p:nvPr/>
          </p:nvSpPr>
          <p:spPr>
            <a:xfrm>
              <a:off x="5594918" y="471525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7" name="Rounded Rectangle 1176">
              <a:extLst>
                <a:ext uri="{FF2B5EF4-FFF2-40B4-BE49-F238E27FC236}">
                  <a16:creationId xmlns:a16="http://schemas.microsoft.com/office/drawing/2014/main" id="{7BBEC1B3-F517-3A47-8E0B-5A6A66B42BFA}"/>
                </a:ext>
              </a:extLst>
            </p:cNvPr>
            <p:cNvSpPr/>
            <p:nvPr/>
          </p:nvSpPr>
          <p:spPr>
            <a:xfrm>
              <a:off x="567045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178" name="Group 1177">
            <a:extLst>
              <a:ext uri="{FF2B5EF4-FFF2-40B4-BE49-F238E27FC236}">
                <a16:creationId xmlns:a16="http://schemas.microsoft.com/office/drawing/2014/main" id="{3BB88313-3962-5A40-844C-0BF1F6478220}"/>
              </a:ext>
            </a:extLst>
          </p:cNvPr>
          <p:cNvGrpSpPr/>
          <p:nvPr/>
        </p:nvGrpSpPr>
        <p:grpSpPr>
          <a:xfrm>
            <a:off x="6240040" y="2345518"/>
            <a:ext cx="1618142" cy="3545106"/>
            <a:chOff x="4659160" y="1635818"/>
            <a:chExt cx="1618142" cy="3545106"/>
          </a:xfrm>
        </p:grpSpPr>
        <p:sp>
          <p:nvSpPr>
            <p:cNvPr id="1179" name="Rounded Rectangle 1178">
              <a:extLst>
                <a:ext uri="{FF2B5EF4-FFF2-40B4-BE49-F238E27FC236}">
                  <a16:creationId xmlns:a16="http://schemas.microsoft.com/office/drawing/2014/main" id="{668B03C8-77C8-7E42-86E3-5A412AC0080E}"/>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0" name="Rounded Rectangle 1179">
              <a:extLst>
                <a:ext uri="{FF2B5EF4-FFF2-40B4-BE49-F238E27FC236}">
                  <a16:creationId xmlns:a16="http://schemas.microsoft.com/office/drawing/2014/main" id="{92F7B2DD-7688-AA46-BD94-71AB636BFD0D}"/>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1" name="Rounded Rectangle 1180">
              <a:extLst>
                <a:ext uri="{FF2B5EF4-FFF2-40B4-BE49-F238E27FC236}">
                  <a16:creationId xmlns:a16="http://schemas.microsoft.com/office/drawing/2014/main" id="{74E4FD55-FA3F-D84C-B5D9-D0748B5EFDDF}"/>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2" name="Rounded Rectangle 1181">
              <a:extLst>
                <a:ext uri="{FF2B5EF4-FFF2-40B4-BE49-F238E27FC236}">
                  <a16:creationId xmlns:a16="http://schemas.microsoft.com/office/drawing/2014/main" id="{F57FA4DB-0DAB-F642-9379-25F341E9E0EF}"/>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3" name="Rounded Rectangle 1182">
              <a:extLst>
                <a:ext uri="{FF2B5EF4-FFF2-40B4-BE49-F238E27FC236}">
                  <a16:creationId xmlns:a16="http://schemas.microsoft.com/office/drawing/2014/main" id="{734306C6-B1A9-AB47-836C-86DBB8EDDC2F}"/>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4" name="TextBox 1183">
              <a:extLst>
                <a:ext uri="{FF2B5EF4-FFF2-40B4-BE49-F238E27FC236}">
                  <a16:creationId xmlns:a16="http://schemas.microsoft.com/office/drawing/2014/main" id="{39ECB056-0021-E941-A080-0932B33B8D9C}"/>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85" name="Rounded Rectangle 1184">
              <a:extLst>
                <a:ext uri="{FF2B5EF4-FFF2-40B4-BE49-F238E27FC236}">
                  <a16:creationId xmlns:a16="http://schemas.microsoft.com/office/drawing/2014/main" id="{3FBC0758-5BA2-FA48-AC93-188021386E1B}"/>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6" name="Rounded Rectangle 1185">
              <a:extLst>
                <a:ext uri="{FF2B5EF4-FFF2-40B4-BE49-F238E27FC236}">
                  <a16:creationId xmlns:a16="http://schemas.microsoft.com/office/drawing/2014/main" id="{4C32A478-FD6C-8749-829B-17015B55A539}"/>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7" name="Rounded Rectangle 1186">
              <a:extLst>
                <a:ext uri="{FF2B5EF4-FFF2-40B4-BE49-F238E27FC236}">
                  <a16:creationId xmlns:a16="http://schemas.microsoft.com/office/drawing/2014/main" id="{985D029C-19EB-3342-81CE-8DF795E327CB}"/>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8" name="Rounded Rectangle 1187">
              <a:extLst>
                <a:ext uri="{FF2B5EF4-FFF2-40B4-BE49-F238E27FC236}">
                  <a16:creationId xmlns:a16="http://schemas.microsoft.com/office/drawing/2014/main" id="{50542ED2-2F14-9041-AAD2-0C71676FA225}"/>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9" name="Rounded Rectangle 1188">
              <a:extLst>
                <a:ext uri="{FF2B5EF4-FFF2-40B4-BE49-F238E27FC236}">
                  <a16:creationId xmlns:a16="http://schemas.microsoft.com/office/drawing/2014/main" id="{7790A512-5EB7-3B4A-82C2-68917379439D}"/>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0" name="TextBox 1189">
              <a:extLst>
                <a:ext uri="{FF2B5EF4-FFF2-40B4-BE49-F238E27FC236}">
                  <a16:creationId xmlns:a16="http://schemas.microsoft.com/office/drawing/2014/main" id="{59A42D4C-FF1F-114B-8460-E6454C567290}"/>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1" name="Rounded Rectangle 1190">
              <a:extLst>
                <a:ext uri="{FF2B5EF4-FFF2-40B4-BE49-F238E27FC236}">
                  <a16:creationId xmlns:a16="http://schemas.microsoft.com/office/drawing/2014/main" id="{E7FCAAC5-FB95-E54A-92C7-41EFCD5C7693}"/>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2" name="Rounded Rectangle 1191">
              <a:extLst>
                <a:ext uri="{FF2B5EF4-FFF2-40B4-BE49-F238E27FC236}">
                  <a16:creationId xmlns:a16="http://schemas.microsoft.com/office/drawing/2014/main" id="{21409802-3DBF-5D4E-8819-D39F1B571076}"/>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3" name="Rounded Rectangle 1192">
              <a:extLst>
                <a:ext uri="{FF2B5EF4-FFF2-40B4-BE49-F238E27FC236}">
                  <a16:creationId xmlns:a16="http://schemas.microsoft.com/office/drawing/2014/main" id="{B10E81F2-0FFA-8F46-A047-E030C98CE52D}"/>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4" name="Rounded Rectangle 1193">
              <a:extLst>
                <a:ext uri="{FF2B5EF4-FFF2-40B4-BE49-F238E27FC236}">
                  <a16:creationId xmlns:a16="http://schemas.microsoft.com/office/drawing/2014/main" id="{68AACD51-D248-3B43-A732-5A833FC3CAE1}"/>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5" name="Rounded Rectangle 1194">
              <a:extLst>
                <a:ext uri="{FF2B5EF4-FFF2-40B4-BE49-F238E27FC236}">
                  <a16:creationId xmlns:a16="http://schemas.microsoft.com/office/drawing/2014/main" id="{5AE9B346-4F63-0143-99A5-64DE7107DED8}"/>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6" name="TextBox 1195">
              <a:extLst>
                <a:ext uri="{FF2B5EF4-FFF2-40B4-BE49-F238E27FC236}">
                  <a16:creationId xmlns:a16="http://schemas.microsoft.com/office/drawing/2014/main" id="{6BD9A5B6-99C5-2846-875B-CE8C982A5B9E}"/>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7" name="Rounded Rectangle 1196">
              <a:extLst>
                <a:ext uri="{FF2B5EF4-FFF2-40B4-BE49-F238E27FC236}">
                  <a16:creationId xmlns:a16="http://schemas.microsoft.com/office/drawing/2014/main" id="{EB3D2428-1A60-C447-A95E-B11383E820BA}"/>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8" name="Rounded Rectangle 1197">
              <a:extLst>
                <a:ext uri="{FF2B5EF4-FFF2-40B4-BE49-F238E27FC236}">
                  <a16:creationId xmlns:a16="http://schemas.microsoft.com/office/drawing/2014/main" id="{E306508F-FFA9-6147-922C-AE050FB291F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9" name="Rounded Rectangle 1198">
              <a:extLst>
                <a:ext uri="{FF2B5EF4-FFF2-40B4-BE49-F238E27FC236}">
                  <a16:creationId xmlns:a16="http://schemas.microsoft.com/office/drawing/2014/main" id="{18FB4939-5F7E-9B4A-8C93-AAE587B6D44B}"/>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0" name="Rounded Rectangle 1199">
              <a:extLst>
                <a:ext uri="{FF2B5EF4-FFF2-40B4-BE49-F238E27FC236}">
                  <a16:creationId xmlns:a16="http://schemas.microsoft.com/office/drawing/2014/main" id="{BE1FC763-5AC1-6F43-BC82-2F5CB794EC8A}"/>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1" name="Rounded Rectangle 1200">
              <a:extLst>
                <a:ext uri="{FF2B5EF4-FFF2-40B4-BE49-F238E27FC236}">
                  <a16:creationId xmlns:a16="http://schemas.microsoft.com/office/drawing/2014/main" id="{7150A01E-9D15-2542-B3D9-D49FE2D2471E}"/>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2" name="TextBox 1201">
              <a:extLst>
                <a:ext uri="{FF2B5EF4-FFF2-40B4-BE49-F238E27FC236}">
                  <a16:creationId xmlns:a16="http://schemas.microsoft.com/office/drawing/2014/main" id="{D380DF2E-2502-2C40-93D8-E7B302711F21}"/>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3" name="TextBox 1202">
              <a:extLst>
                <a:ext uri="{FF2B5EF4-FFF2-40B4-BE49-F238E27FC236}">
                  <a16:creationId xmlns:a16="http://schemas.microsoft.com/office/drawing/2014/main" id="{96B692AA-D4E6-0D45-8BD7-EC9E3ACBA76E}"/>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4" name="TextBox 1203">
              <a:extLst>
                <a:ext uri="{FF2B5EF4-FFF2-40B4-BE49-F238E27FC236}">
                  <a16:creationId xmlns:a16="http://schemas.microsoft.com/office/drawing/2014/main" id="{68342FE6-64B0-194A-9BD6-7D259CAACD6C}"/>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5" name="Rounded Rectangle 1204">
              <a:extLst>
                <a:ext uri="{FF2B5EF4-FFF2-40B4-BE49-F238E27FC236}">
                  <a16:creationId xmlns:a16="http://schemas.microsoft.com/office/drawing/2014/main" id="{7ECFACC9-42FD-594C-A9EF-9D80219E6E4D}"/>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6" name="Rounded Rectangle 1205">
              <a:extLst>
                <a:ext uri="{FF2B5EF4-FFF2-40B4-BE49-F238E27FC236}">
                  <a16:creationId xmlns:a16="http://schemas.microsoft.com/office/drawing/2014/main" id="{8A96CC75-6E5B-C742-B2FB-7EED47D7BAFE}"/>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7" name="Rounded Rectangle 1206">
              <a:extLst>
                <a:ext uri="{FF2B5EF4-FFF2-40B4-BE49-F238E27FC236}">
                  <a16:creationId xmlns:a16="http://schemas.microsoft.com/office/drawing/2014/main" id="{53B70F50-1C48-894C-8D05-5698ACEC916C}"/>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8" name="Rounded Rectangle 1207">
              <a:extLst>
                <a:ext uri="{FF2B5EF4-FFF2-40B4-BE49-F238E27FC236}">
                  <a16:creationId xmlns:a16="http://schemas.microsoft.com/office/drawing/2014/main" id="{581CA673-810C-4C42-87B1-C23189CB5D75}"/>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9" name="Rounded Rectangle 1208">
              <a:extLst>
                <a:ext uri="{FF2B5EF4-FFF2-40B4-BE49-F238E27FC236}">
                  <a16:creationId xmlns:a16="http://schemas.microsoft.com/office/drawing/2014/main" id="{C36C6E4E-4F77-A240-8E3F-2907E5CFA858}"/>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0" name="TextBox 1209">
              <a:extLst>
                <a:ext uri="{FF2B5EF4-FFF2-40B4-BE49-F238E27FC236}">
                  <a16:creationId xmlns:a16="http://schemas.microsoft.com/office/drawing/2014/main" id="{58865994-4100-1049-A59B-29E187F82A1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1" name="TextBox 1210">
              <a:extLst>
                <a:ext uri="{FF2B5EF4-FFF2-40B4-BE49-F238E27FC236}">
                  <a16:creationId xmlns:a16="http://schemas.microsoft.com/office/drawing/2014/main" id="{0FE70EB7-1576-3242-B907-39594551E258}"/>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2" name="TextBox 1211">
              <a:extLst>
                <a:ext uri="{FF2B5EF4-FFF2-40B4-BE49-F238E27FC236}">
                  <a16:creationId xmlns:a16="http://schemas.microsoft.com/office/drawing/2014/main" id="{C2AFB6D5-B74E-7848-BF9F-CC5FE09CE8D3}"/>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3" name="Rounded Rectangle 1212">
              <a:extLst>
                <a:ext uri="{FF2B5EF4-FFF2-40B4-BE49-F238E27FC236}">
                  <a16:creationId xmlns:a16="http://schemas.microsoft.com/office/drawing/2014/main" id="{10D957D5-FF95-C346-A08E-029DD6B9588C}"/>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4" name="Rounded Rectangle 1213">
              <a:extLst>
                <a:ext uri="{FF2B5EF4-FFF2-40B4-BE49-F238E27FC236}">
                  <a16:creationId xmlns:a16="http://schemas.microsoft.com/office/drawing/2014/main" id="{2FCC66EA-787B-4949-84C2-33791E2A225F}"/>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5" name="Rounded Rectangle 1214">
              <a:extLst>
                <a:ext uri="{FF2B5EF4-FFF2-40B4-BE49-F238E27FC236}">
                  <a16:creationId xmlns:a16="http://schemas.microsoft.com/office/drawing/2014/main" id="{A8FCA3AA-F020-4F47-88FF-53E639E13C17}"/>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6" name="Rounded Rectangle 1215">
              <a:extLst>
                <a:ext uri="{FF2B5EF4-FFF2-40B4-BE49-F238E27FC236}">
                  <a16:creationId xmlns:a16="http://schemas.microsoft.com/office/drawing/2014/main" id="{3F1C7C32-3555-0A48-ABB6-ECC3E5A4A7DB}"/>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7" name="Rounded Rectangle 1216">
              <a:extLst>
                <a:ext uri="{FF2B5EF4-FFF2-40B4-BE49-F238E27FC236}">
                  <a16:creationId xmlns:a16="http://schemas.microsoft.com/office/drawing/2014/main" id="{AB7C340D-3599-104B-9EDE-FE2F604E5238}"/>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8" name="Rounded Rectangle 1217">
              <a:extLst>
                <a:ext uri="{FF2B5EF4-FFF2-40B4-BE49-F238E27FC236}">
                  <a16:creationId xmlns:a16="http://schemas.microsoft.com/office/drawing/2014/main" id="{1CD622BF-6694-0649-B2DF-44075B980E82}"/>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9" name="TextBox 1218">
              <a:extLst>
                <a:ext uri="{FF2B5EF4-FFF2-40B4-BE49-F238E27FC236}">
                  <a16:creationId xmlns:a16="http://schemas.microsoft.com/office/drawing/2014/main" id="{09E51050-986F-8E48-B248-2A5E966A4389}"/>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0" name="TextBox 1219">
              <a:extLst>
                <a:ext uri="{FF2B5EF4-FFF2-40B4-BE49-F238E27FC236}">
                  <a16:creationId xmlns:a16="http://schemas.microsoft.com/office/drawing/2014/main" id="{3985201A-EFED-5941-8180-77998C281FC0}"/>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1" name="TextBox 1220">
              <a:extLst>
                <a:ext uri="{FF2B5EF4-FFF2-40B4-BE49-F238E27FC236}">
                  <a16:creationId xmlns:a16="http://schemas.microsoft.com/office/drawing/2014/main" id="{0A3C45B2-02CC-4640-B51A-7043E7929090}"/>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2" name="Rounded Rectangle 1221">
              <a:extLst>
                <a:ext uri="{FF2B5EF4-FFF2-40B4-BE49-F238E27FC236}">
                  <a16:creationId xmlns:a16="http://schemas.microsoft.com/office/drawing/2014/main" id="{00A9F3CE-5E3B-3E48-B40C-C9A31327FA84}"/>
                </a:ext>
              </a:extLst>
            </p:cNvPr>
            <p:cNvSpPr/>
            <p:nvPr/>
          </p:nvSpPr>
          <p:spPr>
            <a:xfrm>
              <a:off x="4659160" y="1635818"/>
              <a:ext cx="1519745" cy="3545106"/>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223" name="TextBox 1222">
              <a:extLst>
                <a:ext uri="{FF2B5EF4-FFF2-40B4-BE49-F238E27FC236}">
                  <a16:creationId xmlns:a16="http://schemas.microsoft.com/office/drawing/2014/main" id="{A0999161-160D-5341-A0D5-2A784B084F14}"/>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4" name="TextBox 1223">
              <a:extLst>
                <a:ext uri="{FF2B5EF4-FFF2-40B4-BE49-F238E27FC236}">
                  <a16:creationId xmlns:a16="http://schemas.microsoft.com/office/drawing/2014/main" id="{85056728-E2C8-4647-93F4-DF2E9BCFC521}"/>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5" name="TextBox 1224">
              <a:extLst>
                <a:ext uri="{FF2B5EF4-FFF2-40B4-BE49-F238E27FC236}">
                  <a16:creationId xmlns:a16="http://schemas.microsoft.com/office/drawing/2014/main" id="{3E84D851-1CD8-8C44-A01A-C1B377C320BB}"/>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6" name="TextBox 1225">
              <a:extLst>
                <a:ext uri="{FF2B5EF4-FFF2-40B4-BE49-F238E27FC236}">
                  <a16:creationId xmlns:a16="http://schemas.microsoft.com/office/drawing/2014/main" id="{26CF2C8B-C7BA-9046-BE79-7212C9DFA972}"/>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7" name="TextBox 1226">
              <a:extLst>
                <a:ext uri="{FF2B5EF4-FFF2-40B4-BE49-F238E27FC236}">
                  <a16:creationId xmlns:a16="http://schemas.microsoft.com/office/drawing/2014/main" id="{0F134EC7-011F-A646-9DC5-848523E8B6D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8" name="TextBox 1227">
              <a:extLst>
                <a:ext uri="{FF2B5EF4-FFF2-40B4-BE49-F238E27FC236}">
                  <a16:creationId xmlns:a16="http://schemas.microsoft.com/office/drawing/2014/main" id="{7447FA76-24A0-8E45-A5C2-C27A847D6C2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9" name="TextBox 1228">
              <a:extLst>
                <a:ext uri="{FF2B5EF4-FFF2-40B4-BE49-F238E27FC236}">
                  <a16:creationId xmlns:a16="http://schemas.microsoft.com/office/drawing/2014/main" id="{7666378B-F22F-5145-ABF0-85A95E8AB606}"/>
                </a:ext>
              </a:extLst>
            </p:cNvPr>
            <p:cNvSpPr txBox="1"/>
            <p:nvPr/>
          </p:nvSpPr>
          <p:spPr>
            <a:xfrm>
              <a:off x="4775000" y="4873972"/>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30" name="Rounded Rectangle 1229">
              <a:extLst>
                <a:ext uri="{FF2B5EF4-FFF2-40B4-BE49-F238E27FC236}">
                  <a16:creationId xmlns:a16="http://schemas.microsoft.com/office/drawing/2014/main" id="{DE40EBE7-737F-FC4D-B03F-08AE8A0467E5}"/>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1" name="Rounded Rectangle 1230">
              <a:extLst>
                <a:ext uri="{FF2B5EF4-FFF2-40B4-BE49-F238E27FC236}">
                  <a16:creationId xmlns:a16="http://schemas.microsoft.com/office/drawing/2014/main" id="{467E0481-63A5-E840-B68E-F8F8F1C50E75}"/>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2" name="Rounded Rectangle 1231">
              <a:extLst>
                <a:ext uri="{FF2B5EF4-FFF2-40B4-BE49-F238E27FC236}">
                  <a16:creationId xmlns:a16="http://schemas.microsoft.com/office/drawing/2014/main" id="{3DE7D0CE-911E-A14F-B2B9-9B9341E8DED0}"/>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3" name="Rounded Rectangle 1232">
              <a:extLst>
                <a:ext uri="{FF2B5EF4-FFF2-40B4-BE49-F238E27FC236}">
                  <a16:creationId xmlns:a16="http://schemas.microsoft.com/office/drawing/2014/main" id="{85A3F456-AD96-814C-B76C-BC9D5DA6AFB1}"/>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4" name="Rounded Rectangle 1233">
              <a:extLst>
                <a:ext uri="{FF2B5EF4-FFF2-40B4-BE49-F238E27FC236}">
                  <a16:creationId xmlns:a16="http://schemas.microsoft.com/office/drawing/2014/main" id="{52940E3D-2D0A-7548-B7B3-267457D76696}"/>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5" name="Rounded Rectangle 1234">
              <a:extLst>
                <a:ext uri="{FF2B5EF4-FFF2-40B4-BE49-F238E27FC236}">
                  <a16:creationId xmlns:a16="http://schemas.microsoft.com/office/drawing/2014/main" id="{36A2AE19-6EE6-A648-8640-5545D493E711}"/>
                </a:ext>
              </a:extLst>
            </p:cNvPr>
            <p:cNvSpPr/>
            <p:nvPr/>
          </p:nvSpPr>
          <p:spPr>
            <a:xfrm>
              <a:off x="5279847" y="23557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6" name="Rounded Rectangle 1235">
              <a:extLst>
                <a:ext uri="{FF2B5EF4-FFF2-40B4-BE49-F238E27FC236}">
                  <a16:creationId xmlns:a16="http://schemas.microsoft.com/office/drawing/2014/main" id="{E4F6E0C3-48C3-3040-BB9C-416FC8F2B47D}"/>
                </a:ext>
              </a:extLst>
            </p:cNvPr>
            <p:cNvSpPr/>
            <p:nvPr/>
          </p:nvSpPr>
          <p:spPr>
            <a:xfrm>
              <a:off x="5363138" y="23565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7" name="Rounded Rectangle 1236">
              <a:extLst>
                <a:ext uri="{FF2B5EF4-FFF2-40B4-BE49-F238E27FC236}">
                  <a16:creationId xmlns:a16="http://schemas.microsoft.com/office/drawing/2014/main" id="{D25D8777-B32F-BC4A-B05F-84660B083E5E}"/>
                </a:ext>
              </a:extLst>
            </p:cNvPr>
            <p:cNvSpPr/>
            <p:nvPr/>
          </p:nvSpPr>
          <p:spPr>
            <a:xfrm>
              <a:off x="5445759" y="23550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8" name="Rounded Rectangle 1237">
              <a:extLst>
                <a:ext uri="{FF2B5EF4-FFF2-40B4-BE49-F238E27FC236}">
                  <a16:creationId xmlns:a16="http://schemas.microsoft.com/office/drawing/2014/main" id="{69AE2FDB-4D54-D641-883B-976572FF84AC}"/>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9" name="Rounded Rectangle 1238">
              <a:extLst>
                <a:ext uri="{FF2B5EF4-FFF2-40B4-BE49-F238E27FC236}">
                  <a16:creationId xmlns:a16="http://schemas.microsoft.com/office/drawing/2014/main" id="{B74983FD-8E28-664E-A937-8839D1531E99}"/>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0" name="Rounded Rectangle 1239">
              <a:extLst>
                <a:ext uri="{FF2B5EF4-FFF2-40B4-BE49-F238E27FC236}">
                  <a16:creationId xmlns:a16="http://schemas.microsoft.com/office/drawing/2014/main" id="{008EECA4-8125-B342-871F-6CE25606B344}"/>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1" name="Rounded Rectangle 1240">
              <a:extLst>
                <a:ext uri="{FF2B5EF4-FFF2-40B4-BE49-F238E27FC236}">
                  <a16:creationId xmlns:a16="http://schemas.microsoft.com/office/drawing/2014/main" id="{7F9DC5ED-2326-5746-9A96-FBF6F99AF533}"/>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2" name="Rounded Rectangle 1241">
              <a:extLst>
                <a:ext uri="{FF2B5EF4-FFF2-40B4-BE49-F238E27FC236}">
                  <a16:creationId xmlns:a16="http://schemas.microsoft.com/office/drawing/2014/main" id="{284C6DB1-569A-E449-A1D8-91C40E3D073A}"/>
                </a:ext>
              </a:extLst>
            </p:cNvPr>
            <p:cNvSpPr/>
            <p:nvPr/>
          </p:nvSpPr>
          <p:spPr>
            <a:xfrm>
              <a:off x="5167833" y="285940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3" name="Rounded Rectangle 1242">
              <a:extLst>
                <a:ext uri="{FF2B5EF4-FFF2-40B4-BE49-F238E27FC236}">
                  <a16:creationId xmlns:a16="http://schemas.microsoft.com/office/drawing/2014/main" id="{D9E2D7DF-E67A-F64D-8D88-64232FFC07F6}"/>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4" name="Rounded Rectangle 1243">
              <a:extLst>
                <a:ext uri="{FF2B5EF4-FFF2-40B4-BE49-F238E27FC236}">
                  <a16:creationId xmlns:a16="http://schemas.microsoft.com/office/drawing/2014/main" id="{EE26E27B-D479-CD43-8C94-5929D9AD0A18}"/>
                </a:ext>
              </a:extLst>
            </p:cNvPr>
            <p:cNvSpPr/>
            <p:nvPr/>
          </p:nvSpPr>
          <p:spPr>
            <a:xfrm>
              <a:off x="5326657" y="285866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5" name="Rounded Rectangle 1244">
              <a:extLst>
                <a:ext uri="{FF2B5EF4-FFF2-40B4-BE49-F238E27FC236}">
                  <a16:creationId xmlns:a16="http://schemas.microsoft.com/office/drawing/2014/main" id="{269191C2-2F19-444C-8B9B-F6F931FCF037}"/>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6" name="Rounded Rectangle 1245">
              <a:extLst>
                <a:ext uri="{FF2B5EF4-FFF2-40B4-BE49-F238E27FC236}">
                  <a16:creationId xmlns:a16="http://schemas.microsoft.com/office/drawing/2014/main" id="{347BC244-B5B6-124D-B1F8-072E30F91969}"/>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7" name="Rounded Rectangle 1246">
              <a:extLst>
                <a:ext uri="{FF2B5EF4-FFF2-40B4-BE49-F238E27FC236}">
                  <a16:creationId xmlns:a16="http://schemas.microsoft.com/office/drawing/2014/main" id="{175F7982-C4C4-1F4E-BF68-F66B75070819}"/>
                </a:ext>
              </a:extLst>
            </p:cNvPr>
            <p:cNvSpPr/>
            <p:nvPr/>
          </p:nvSpPr>
          <p:spPr>
            <a:xfrm>
              <a:off x="5585383"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8" name="Rounded Rectangle 1247">
              <a:extLst>
                <a:ext uri="{FF2B5EF4-FFF2-40B4-BE49-F238E27FC236}">
                  <a16:creationId xmlns:a16="http://schemas.microsoft.com/office/drawing/2014/main" id="{BC5C0DA8-C9EA-4145-BBE6-948E967D3EEE}"/>
                </a:ext>
              </a:extLst>
            </p:cNvPr>
            <p:cNvSpPr/>
            <p:nvPr/>
          </p:nvSpPr>
          <p:spPr>
            <a:xfrm>
              <a:off x="5660916" y="28595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9" name="Rounded Rectangle 1248">
              <a:extLst>
                <a:ext uri="{FF2B5EF4-FFF2-40B4-BE49-F238E27FC236}">
                  <a16:creationId xmlns:a16="http://schemas.microsoft.com/office/drawing/2014/main" id="{7A431B56-8102-FF41-8033-019C11E4D3CF}"/>
                </a:ext>
              </a:extLst>
            </p:cNvPr>
            <p:cNvSpPr/>
            <p:nvPr/>
          </p:nvSpPr>
          <p:spPr>
            <a:xfrm>
              <a:off x="5321261" y="336222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0" name="Rounded Rectangle 1249">
              <a:extLst>
                <a:ext uri="{FF2B5EF4-FFF2-40B4-BE49-F238E27FC236}">
                  <a16:creationId xmlns:a16="http://schemas.microsoft.com/office/drawing/2014/main" id="{1A45C2A7-A65F-2C4D-8EA7-F021AB1E844A}"/>
                </a:ext>
              </a:extLst>
            </p:cNvPr>
            <p:cNvSpPr/>
            <p:nvPr/>
          </p:nvSpPr>
          <p:spPr>
            <a:xfrm>
              <a:off x="5404552"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1" name="Rounded Rectangle 1250">
              <a:extLst>
                <a:ext uri="{FF2B5EF4-FFF2-40B4-BE49-F238E27FC236}">
                  <a16:creationId xmlns:a16="http://schemas.microsoft.com/office/drawing/2014/main" id="{66BFAD4D-DDC4-B641-ACC0-599E74BE8CAC}"/>
                </a:ext>
              </a:extLst>
            </p:cNvPr>
            <p:cNvSpPr/>
            <p:nvPr/>
          </p:nvSpPr>
          <p:spPr>
            <a:xfrm>
              <a:off x="5487173" y="336149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2" name="Rounded Rectangle 1251">
              <a:extLst>
                <a:ext uri="{FF2B5EF4-FFF2-40B4-BE49-F238E27FC236}">
                  <a16:creationId xmlns:a16="http://schemas.microsoft.com/office/drawing/2014/main" id="{D56BDBF6-6A49-B54A-B3CA-724B949BC74D}"/>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3" name="Rounded Rectangle 1252">
              <a:extLst>
                <a:ext uri="{FF2B5EF4-FFF2-40B4-BE49-F238E27FC236}">
                  <a16:creationId xmlns:a16="http://schemas.microsoft.com/office/drawing/2014/main" id="{F8ABDDC0-493C-B645-BF31-182968620559}"/>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4" name="Rounded Rectangle 1253">
              <a:extLst>
                <a:ext uri="{FF2B5EF4-FFF2-40B4-BE49-F238E27FC236}">
                  <a16:creationId xmlns:a16="http://schemas.microsoft.com/office/drawing/2014/main" id="{85F84BE8-EC80-AE40-9C0A-0D847A01CAFE}"/>
                </a:ext>
              </a:extLst>
            </p:cNvPr>
            <p:cNvSpPr/>
            <p:nvPr/>
          </p:nvSpPr>
          <p:spPr>
            <a:xfrm>
              <a:off x="5745898"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5" name="Rounded Rectangle 1254">
              <a:extLst>
                <a:ext uri="{FF2B5EF4-FFF2-40B4-BE49-F238E27FC236}">
                  <a16:creationId xmlns:a16="http://schemas.microsoft.com/office/drawing/2014/main" id="{64E468F0-7328-534B-969F-878E28392A1C}"/>
                </a:ext>
              </a:extLst>
            </p:cNvPr>
            <p:cNvSpPr/>
            <p:nvPr/>
          </p:nvSpPr>
          <p:spPr>
            <a:xfrm>
              <a:off x="4814168" y="336230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6" name="Rounded Rectangle 1255">
              <a:extLst>
                <a:ext uri="{FF2B5EF4-FFF2-40B4-BE49-F238E27FC236}">
                  <a16:creationId xmlns:a16="http://schemas.microsoft.com/office/drawing/2014/main" id="{FBBBF87A-BAB0-3E4A-BB73-C9BBF68E4973}"/>
                </a:ext>
              </a:extLst>
            </p:cNvPr>
            <p:cNvSpPr/>
            <p:nvPr/>
          </p:nvSpPr>
          <p:spPr>
            <a:xfrm>
              <a:off x="4897459"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7" name="Rounded Rectangle 1256">
              <a:extLst>
                <a:ext uri="{FF2B5EF4-FFF2-40B4-BE49-F238E27FC236}">
                  <a16:creationId xmlns:a16="http://schemas.microsoft.com/office/drawing/2014/main" id="{A285ABA9-B6DF-274E-A9C4-93E1003CEE4D}"/>
                </a:ext>
              </a:extLst>
            </p:cNvPr>
            <p:cNvSpPr/>
            <p:nvPr/>
          </p:nvSpPr>
          <p:spPr>
            <a:xfrm>
              <a:off x="4980080" y="336156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8" name="Rounded Rectangle 1257">
              <a:extLst>
                <a:ext uri="{FF2B5EF4-FFF2-40B4-BE49-F238E27FC236}">
                  <a16:creationId xmlns:a16="http://schemas.microsoft.com/office/drawing/2014/main" id="{30ACB1BB-3A98-5A4D-AEC3-79BE6FBE43F8}"/>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9" name="Rounded Rectangle 1258">
              <a:extLst>
                <a:ext uri="{FF2B5EF4-FFF2-40B4-BE49-F238E27FC236}">
                  <a16:creationId xmlns:a16="http://schemas.microsoft.com/office/drawing/2014/main" id="{F5F63F84-70D8-F041-92D4-5CF02A2EA5FD}"/>
                </a:ext>
              </a:extLst>
            </p:cNvPr>
            <p:cNvSpPr/>
            <p:nvPr/>
          </p:nvSpPr>
          <p:spPr>
            <a:xfrm>
              <a:off x="5149096"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0" name="Rounded Rectangle 1259">
              <a:extLst>
                <a:ext uri="{FF2B5EF4-FFF2-40B4-BE49-F238E27FC236}">
                  <a16:creationId xmlns:a16="http://schemas.microsoft.com/office/drawing/2014/main" id="{5BB3EB9E-4800-DD42-9F8C-221EC28007C6}"/>
                </a:ext>
              </a:extLst>
            </p:cNvPr>
            <p:cNvSpPr/>
            <p:nvPr/>
          </p:nvSpPr>
          <p:spPr>
            <a:xfrm>
              <a:off x="5238805"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1" name="Rounded Rectangle 1260">
              <a:extLst>
                <a:ext uri="{FF2B5EF4-FFF2-40B4-BE49-F238E27FC236}">
                  <a16:creationId xmlns:a16="http://schemas.microsoft.com/office/drawing/2014/main" id="{CC6A5088-B885-F345-8F22-FFCC30F280ED}"/>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2" name="Rounded Rectangle 1261">
              <a:extLst>
                <a:ext uri="{FF2B5EF4-FFF2-40B4-BE49-F238E27FC236}">
                  <a16:creationId xmlns:a16="http://schemas.microsoft.com/office/drawing/2014/main" id="{EE2C9581-EC2D-1745-90E8-367BC079E97C}"/>
                </a:ext>
              </a:extLst>
            </p:cNvPr>
            <p:cNvSpPr/>
            <p:nvPr/>
          </p:nvSpPr>
          <p:spPr>
            <a:xfrm>
              <a:off x="4895894"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3" name="Rounded Rectangle 1262">
              <a:extLst>
                <a:ext uri="{FF2B5EF4-FFF2-40B4-BE49-F238E27FC236}">
                  <a16:creationId xmlns:a16="http://schemas.microsoft.com/office/drawing/2014/main" id="{C2091BF5-F747-854B-91F2-751313ED6DE9}"/>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4" name="Rounded Rectangle 1263">
              <a:extLst>
                <a:ext uri="{FF2B5EF4-FFF2-40B4-BE49-F238E27FC236}">
                  <a16:creationId xmlns:a16="http://schemas.microsoft.com/office/drawing/2014/main" id="{7FC33CCA-AD00-DA49-949C-6722D0940794}"/>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5" name="Rounded Rectangle 1264">
              <a:extLst>
                <a:ext uri="{FF2B5EF4-FFF2-40B4-BE49-F238E27FC236}">
                  <a16:creationId xmlns:a16="http://schemas.microsoft.com/office/drawing/2014/main" id="{23E2EEB1-0F02-A648-933C-A24CB16E7674}"/>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6" name="Rounded Rectangle 1265">
              <a:extLst>
                <a:ext uri="{FF2B5EF4-FFF2-40B4-BE49-F238E27FC236}">
                  <a16:creationId xmlns:a16="http://schemas.microsoft.com/office/drawing/2014/main" id="{5BC91975-4097-F245-B36B-D51E95BD067A}"/>
                </a:ext>
              </a:extLst>
            </p:cNvPr>
            <p:cNvSpPr/>
            <p:nvPr/>
          </p:nvSpPr>
          <p:spPr>
            <a:xfrm>
              <a:off x="5215976"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7" name="Rounded Rectangle 1266">
              <a:extLst>
                <a:ext uri="{FF2B5EF4-FFF2-40B4-BE49-F238E27FC236}">
                  <a16:creationId xmlns:a16="http://schemas.microsoft.com/office/drawing/2014/main" id="{B0328FD4-C58F-B74E-A2C7-7B7386C662E4}"/>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8" name="Rounded Rectangle 1267">
              <a:extLst>
                <a:ext uri="{FF2B5EF4-FFF2-40B4-BE49-F238E27FC236}">
                  <a16:creationId xmlns:a16="http://schemas.microsoft.com/office/drawing/2014/main" id="{A95FDAA5-C7D3-1147-9572-7D22581D99A9}"/>
                </a:ext>
              </a:extLst>
            </p:cNvPr>
            <p:cNvSpPr/>
            <p:nvPr/>
          </p:nvSpPr>
          <p:spPr>
            <a:xfrm>
              <a:off x="537436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9" name="Rounded Rectangle 1268">
              <a:extLst>
                <a:ext uri="{FF2B5EF4-FFF2-40B4-BE49-F238E27FC236}">
                  <a16:creationId xmlns:a16="http://schemas.microsoft.com/office/drawing/2014/main" id="{1C156507-C699-1D46-B1D4-04DD1FEAF4FE}"/>
                </a:ext>
              </a:extLst>
            </p:cNvPr>
            <p:cNvSpPr/>
            <p:nvPr/>
          </p:nvSpPr>
          <p:spPr>
            <a:xfrm>
              <a:off x="5456981"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0" name="Rounded Rectangle 1269">
              <a:extLst>
                <a:ext uri="{FF2B5EF4-FFF2-40B4-BE49-F238E27FC236}">
                  <a16:creationId xmlns:a16="http://schemas.microsoft.com/office/drawing/2014/main" id="{CDE4E72E-9F06-304D-952A-A7457CA23BBA}"/>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1" name="Rounded Rectangle 1270">
              <a:extLst>
                <a:ext uri="{FF2B5EF4-FFF2-40B4-BE49-F238E27FC236}">
                  <a16:creationId xmlns:a16="http://schemas.microsoft.com/office/drawing/2014/main" id="{FF37C68E-803C-804C-BCA9-20B02F919D81}"/>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2" name="Rounded Rectangle 1271">
              <a:extLst>
                <a:ext uri="{FF2B5EF4-FFF2-40B4-BE49-F238E27FC236}">
                  <a16:creationId xmlns:a16="http://schemas.microsoft.com/office/drawing/2014/main" id="{B1E84862-5D05-9E47-8E7B-95B7D09870E8}"/>
                </a:ext>
              </a:extLst>
            </p:cNvPr>
            <p:cNvSpPr/>
            <p:nvPr/>
          </p:nvSpPr>
          <p:spPr>
            <a:xfrm>
              <a:off x="570153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3" name="Rounded Rectangle 1272">
              <a:extLst>
                <a:ext uri="{FF2B5EF4-FFF2-40B4-BE49-F238E27FC236}">
                  <a16:creationId xmlns:a16="http://schemas.microsoft.com/office/drawing/2014/main" id="{D4E9AC15-8B78-B749-8DC3-15E852C0C368}"/>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4" name="Rounded Rectangle 1273">
              <a:extLst>
                <a:ext uri="{FF2B5EF4-FFF2-40B4-BE49-F238E27FC236}">
                  <a16:creationId xmlns:a16="http://schemas.microsoft.com/office/drawing/2014/main" id="{2C2307F6-140D-4140-BA50-55E626E26D74}"/>
                </a:ext>
              </a:extLst>
            </p:cNvPr>
            <p:cNvSpPr/>
            <p:nvPr/>
          </p:nvSpPr>
          <p:spPr>
            <a:xfrm>
              <a:off x="4906195"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5" name="Rounded Rectangle 1274">
              <a:extLst>
                <a:ext uri="{FF2B5EF4-FFF2-40B4-BE49-F238E27FC236}">
                  <a16:creationId xmlns:a16="http://schemas.microsoft.com/office/drawing/2014/main" id="{A2A739B8-FA7B-D347-A6A7-6F0D9A7CBCFF}"/>
                </a:ext>
              </a:extLst>
            </p:cNvPr>
            <p:cNvSpPr/>
            <p:nvPr/>
          </p:nvSpPr>
          <p:spPr>
            <a:xfrm>
              <a:off x="4989486"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6" name="Rounded Rectangle 1275">
              <a:extLst>
                <a:ext uri="{FF2B5EF4-FFF2-40B4-BE49-F238E27FC236}">
                  <a16:creationId xmlns:a16="http://schemas.microsoft.com/office/drawing/2014/main" id="{A2837821-2758-7F46-A3EF-0EC300A7E993}"/>
                </a:ext>
              </a:extLst>
            </p:cNvPr>
            <p:cNvSpPr/>
            <p:nvPr/>
          </p:nvSpPr>
          <p:spPr>
            <a:xfrm>
              <a:off x="5072107"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7" name="Rounded Rectangle 1276">
              <a:extLst>
                <a:ext uri="{FF2B5EF4-FFF2-40B4-BE49-F238E27FC236}">
                  <a16:creationId xmlns:a16="http://schemas.microsoft.com/office/drawing/2014/main" id="{F64B1180-CA46-6D4A-B19D-7A91F44A250C}"/>
                </a:ext>
              </a:extLst>
            </p:cNvPr>
            <p:cNvSpPr/>
            <p:nvPr/>
          </p:nvSpPr>
          <p:spPr>
            <a:xfrm>
              <a:off x="5156925" y="42385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8" name="Rounded Rectangle 1277">
              <a:extLst>
                <a:ext uri="{FF2B5EF4-FFF2-40B4-BE49-F238E27FC236}">
                  <a16:creationId xmlns:a16="http://schemas.microsoft.com/office/drawing/2014/main" id="{4489E786-EFE1-124E-B6E5-2AD4B15FBD29}"/>
                </a:ext>
              </a:extLst>
            </p:cNvPr>
            <p:cNvSpPr/>
            <p:nvPr/>
          </p:nvSpPr>
          <p:spPr>
            <a:xfrm>
              <a:off x="5239546" y="423710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9" name="Rounded Rectangle 1278">
              <a:extLst>
                <a:ext uri="{FF2B5EF4-FFF2-40B4-BE49-F238E27FC236}">
                  <a16:creationId xmlns:a16="http://schemas.microsoft.com/office/drawing/2014/main" id="{E49C9CF7-B4A1-6A4D-B281-0910FB67EB66}"/>
                </a:ext>
              </a:extLst>
            </p:cNvPr>
            <p:cNvSpPr/>
            <p:nvPr/>
          </p:nvSpPr>
          <p:spPr>
            <a:xfrm>
              <a:off x="5329925" y="423784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0" name="Rounded Rectangle 1279">
              <a:extLst>
                <a:ext uri="{FF2B5EF4-FFF2-40B4-BE49-F238E27FC236}">
                  <a16:creationId xmlns:a16="http://schemas.microsoft.com/office/drawing/2014/main" id="{4E66F4F3-70E5-5E40-A1C4-23D430E4A14E}"/>
                </a:ext>
              </a:extLst>
            </p:cNvPr>
            <p:cNvSpPr/>
            <p:nvPr/>
          </p:nvSpPr>
          <p:spPr>
            <a:xfrm>
              <a:off x="5412546" y="423637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1" name="Rounded Rectangle 1280">
              <a:extLst>
                <a:ext uri="{FF2B5EF4-FFF2-40B4-BE49-F238E27FC236}">
                  <a16:creationId xmlns:a16="http://schemas.microsoft.com/office/drawing/2014/main" id="{FD772121-1180-5949-85CB-DEA222FB738E}"/>
                </a:ext>
              </a:extLst>
            </p:cNvPr>
            <p:cNvSpPr/>
            <p:nvPr/>
          </p:nvSpPr>
          <p:spPr>
            <a:xfrm>
              <a:off x="4788612" y="471294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2" name="Rounded Rectangle 1281">
              <a:extLst>
                <a:ext uri="{FF2B5EF4-FFF2-40B4-BE49-F238E27FC236}">
                  <a16:creationId xmlns:a16="http://schemas.microsoft.com/office/drawing/2014/main" id="{AA218EA6-3EB3-7547-9677-EA97581CFF16}"/>
                </a:ext>
              </a:extLst>
            </p:cNvPr>
            <p:cNvSpPr/>
            <p:nvPr/>
          </p:nvSpPr>
          <p:spPr>
            <a:xfrm>
              <a:off x="4871903"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3" name="Rounded Rectangle 1282">
              <a:extLst>
                <a:ext uri="{FF2B5EF4-FFF2-40B4-BE49-F238E27FC236}">
                  <a16:creationId xmlns:a16="http://schemas.microsoft.com/office/drawing/2014/main" id="{DD408D48-3011-5F4D-8755-CAFF32B9F00C}"/>
                </a:ext>
              </a:extLst>
            </p:cNvPr>
            <p:cNvSpPr/>
            <p:nvPr/>
          </p:nvSpPr>
          <p:spPr>
            <a:xfrm>
              <a:off x="4947436" y="47122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4" name="Rounded Rectangle 1283">
              <a:extLst>
                <a:ext uri="{FF2B5EF4-FFF2-40B4-BE49-F238E27FC236}">
                  <a16:creationId xmlns:a16="http://schemas.microsoft.com/office/drawing/2014/main" id="{90B5C241-A519-B740-A3BF-1E49FCAEC21D}"/>
                </a:ext>
              </a:extLst>
            </p:cNvPr>
            <p:cNvSpPr/>
            <p:nvPr/>
          </p:nvSpPr>
          <p:spPr>
            <a:xfrm>
              <a:off x="5026073" y="471441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5" name="Rounded Rectangle 1284">
              <a:extLst>
                <a:ext uri="{FF2B5EF4-FFF2-40B4-BE49-F238E27FC236}">
                  <a16:creationId xmlns:a16="http://schemas.microsoft.com/office/drawing/2014/main" id="{43A08CAE-E107-7F4A-89B1-361C1F2AED1F}"/>
                </a:ext>
              </a:extLst>
            </p:cNvPr>
            <p:cNvSpPr/>
            <p:nvPr/>
          </p:nvSpPr>
          <p:spPr>
            <a:xfrm>
              <a:off x="5102276" y="471514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6" name="Rounded Rectangle 1285">
              <a:extLst>
                <a:ext uri="{FF2B5EF4-FFF2-40B4-BE49-F238E27FC236}">
                  <a16:creationId xmlns:a16="http://schemas.microsoft.com/office/drawing/2014/main" id="{712D634A-F842-E647-9507-AD0FF7F3709D}"/>
                </a:ext>
              </a:extLst>
            </p:cNvPr>
            <p:cNvSpPr/>
            <p:nvPr/>
          </p:nvSpPr>
          <p:spPr>
            <a:xfrm>
              <a:off x="5184897"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7" name="Rounded Rectangle 1286">
              <a:extLst>
                <a:ext uri="{FF2B5EF4-FFF2-40B4-BE49-F238E27FC236}">
                  <a16:creationId xmlns:a16="http://schemas.microsoft.com/office/drawing/2014/main" id="{A9C488AA-0683-BE40-B992-0BE0D19EC783}"/>
                </a:ext>
              </a:extLst>
            </p:cNvPr>
            <p:cNvSpPr/>
            <p:nvPr/>
          </p:nvSpPr>
          <p:spPr>
            <a:xfrm>
              <a:off x="5267078" y="47130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8" name="Rounded Rectangle 1287">
              <a:extLst>
                <a:ext uri="{FF2B5EF4-FFF2-40B4-BE49-F238E27FC236}">
                  <a16:creationId xmlns:a16="http://schemas.microsoft.com/office/drawing/2014/main" id="{511A8CA2-52B3-DC44-B088-D67ABC377043}"/>
                </a:ext>
              </a:extLst>
            </p:cNvPr>
            <p:cNvSpPr/>
            <p:nvPr/>
          </p:nvSpPr>
          <p:spPr>
            <a:xfrm>
              <a:off x="534328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9" name="Rounded Rectangle 1288">
              <a:extLst>
                <a:ext uri="{FF2B5EF4-FFF2-40B4-BE49-F238E27FC236}">
                  <a16:creationId xmlns:a16="http://schemas.microsoft.com/office/drawing/2014/main" id="{69C9038F-DD1F-8440-83A4-82EDC74534AD}"/>
                </a:ext>
              </a:extLst>
            </p:cNvPr>
            <p:cNvSpPr/>
            <p:nvPr/>
          </p:nvSpPr>
          <p:spPr>
            <a:xfrm>
              <a:off x="5425902" y="47123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0" name="Rounded Rectangle 1289">
              <a:extLst>
                <a:ext uri="{FF2B5EF4-FFF2-40B4-BE49-F238E27FC236}">
                  <a16:creationId xmlns:a16="http://schemas.microsoft.com/office/drawing/2014/main" id="{760E493C-2DB8-544E-9078-465CADCECD82}"/>
                </a:ext>
              </a:extLst>
            </p:cNvPr>
            <p:cNvSpPr/>
            <p:nvPr/>
          </p:nvSpPr>
          <p:spPr>
            <a:xfrm>
              <a:off x="5511627" y="47145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1" name="Rounded Rectangle 1290">
              <a:extLst>
                <a:ext uri="{FF2B5EF4-FFF2-40B4-BE49-F238E27FC236}">
                  <a16:creationId xmlns:a16="http://schemas.microsoft.com/office/drawing/2014/main" id="{734B12FC-B746-8346-98E3-45FF6CBC6A67}"/>
                </a:ext>
              </a:extLst>
            </p:cNvPr>
            <p:cNvSpPr/>
            <p:nvPr/>
          </p:nvSpPr>
          <p:spPr>
            <a:xfrm>
              <a:off x="5594918" y="471525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2" name="Rounded Rectangle 1291">
              <a:extLst>
                <a:ext uri="{FF2B5EF4-FFF2-40B4-BE49-F238E27FC236}">
                  <a16:creationId xmlns:a16="http://schemas.microsoft.com/office/drawing/2014/main" id="{DA64799D-ED28-AD4F-BA58-A6F9E7BB6B92}"/>
                </a:ext>
              </a:extLst>
            </p:cNvPr>
            <p:cNvSpPr/>
            <p:nvPr/>
          </p:nvSpPr>
          <p:spPr>
            <a:xfrm>
              <a:off x="567045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293" name="Group 1292">
            <a:extLst>
              <a:ext uri="{FF2B5EF4-FFF2-40B4-BE49-F238E27FC236}">
                <a16:creationId xmlns:a16="http://schemas.microsoft.com/office/drawing/2014/main" id="{D764AA0C-273C-C049-A80C-83B0DC3E469E}"/>
              </a:ext>
            </a:extLst>
          </p:cNvPr>
          <p:cNvGrpSpPr/>
          <p:nvPr/>
        </p:nvGrpSpPr>
        <p:grpSpPr>
          <a:xfrm>
            <a:off x="6126187" y="2705341"/>
            <a:ext cx="1618142" cy="3421418"/>
            <a:chOff x="4659160" y="1635818"/>
            <a:chExt cx="1618142" cy="3421418"/>
          </a:xfrm>
        </p:grpSpPr>
        <p:sp>
          <p:nvSpPr>
            <p:cNvPr id="1294" name="Rounded Rectangle 1293">
              <a:extLst>
                <a:ext uri="{FF2B5EF4-FFF2-40B4-BE49-F238E27FC236}">
                  <a16:creationId xmlns:a16="http://schemas.microsoft.com/office/drawing/2014/main" id="{47D8E4ED-1F9F-6748-8457-B01F6B1194F7}"/>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5" name="Rounded Rectangle 1294">
              <a:extLst>
                <a:ext uri="{FF2B5EF4-FFF2-40B4-BE49-F238E27FC236}">
                  <a16:creationId xmlns:a16="http://schemas.microsoft.com/office/drawing/2014/main" id="{324F4D3A-21CA-4640-8ED4-FEE86F4D969C}"/>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6" name="Rounded Rectangle 1295">
              <a:extLst>
                <a:ext uri="{FF2B5EF4-FFF2-40B4-BE49-F238E27FC236}">
                  <a16:creationId xmlns:a16="http://schemas.microsoft.com/office/drawing/2014/main" id="{F1202FC7-2F92-8145-BFC9-4EF5F919E8FE}"/>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7" name="Rounded Rectangle 1296">
              <a:extLst>
                <a:ext uri="{FF2B5EF4-FFF2-40B4-BE49-F238E27FC236}">
                  <a16:creationId xmlns:a16="http://schemas.microsoft.com/office/drawing/2014/main" id="{2642FD7D-13BD-FD44-BC88-0679C1F47286}"/>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8" name="Rounded Rectangle 1297">
              <a:extLst>
                <a:ext uri="{FF2B5EF4-FFF2-40B4-BE49-F238E27FC236}">
                  <a16:creationId xmlns:a16="http://schemas.microsoft.com/office/drawing/2014/main" id="{422C604D-E410-294D-8C4D-B0E0ADCDE42C}"/>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9" name="TextBox 1298">
              <a:extLst>
                <a:ext uri="{FF2B5EF4-FFF2-40B4-BE49-F238E27FC236}">
                  <a16:creationId xmlns:a16="http://schemas.microsoft.com/office/drawing/2014/main" id="{5D21E2DE-27A8-9E46-9B7F-A35D46820954}"/>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0" name="Rounded Rectangle 1299">
              <a:extLst>
                <a:ext uri="{FF2B5EF4-FFF2-40B4-BE49-F238E27FC236}">
                  <a16:creationId xmlns:a16="http://schemas.microsoft.com/office/drawing/2014/main" id="{1713AF15-8044-5E46-AE3F-2B9A7681BB79}"/>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1" name="Rounded Rectangle 1300">
              <a:extLst>
                <a:ext uri="{FF2B5EF4-FFF2-40B4-BE49-F238E27FC236}">
                  <a16:creationId xmlns:a16="http://schemas.microsoft.com/office/drawing/2014/main" id="{D94CCC01-30CD-2E4F-816D-37BB43131BCA}"/>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2" name="Rounded Rectangle 1301">
              <a:extLst>
                <a:ext uri="{FF2B5EF4-FFF2-40B4-BE49-F238E27FC236}">
                  <a16:creationId xmlns:a16="http://schemas.microsoft.com/office/drawing/2014/main" id="{A7CF89AA-078C-5F4D-9C8F-45FABBB88A9F}"/>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3" name="Rounded Rectangle 1302">
              <a:extLst>
                <a:ext uri="{FF2B5EF4-FFF2-40B4-BE49-F238E27FC236}">
                  <a16:creationId xmlns:a16="http://schemas.microsoft.com/office/drawing/2014/main" id="{80A7EE0A-9223-334C-A7EF-B6EAF1074077}"/>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4" name="Rounded Rectangle 1303">
              <a:extLst>
                <a:ext uri="{FF2B5EF4-FFF2-40B4-BE49-F238E27FC236}">
                  <a16:creationId xmlns:a16="http://schemas.microsoft.com/office/drawing/2014/main" id="{E4FFCAC0-483A-F94A-A486-931BC9F0BB2C}"/>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5" name="TextBox 1304">
              <a:extLst>
                <a:ext uri="{FF2B5EF4-FFF2-40B4-BE49-F238E27FC236}">
                  <a16:creationId xmlns:a16="http://schemas.microsoft.com/office/drawing/2014/main" id="{D8B89A08-348F-3448-B3D1-FE0062868F09}"/>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6" name="Rounded Rectangle 1305">
              <a:extLst>
                <a:ext uri="{FF2B5EF4-FFF2-40B4-BE49-F238E27FC236}">
                  <a16:creationId xmlns:a16="http://schemas.microsoft.com/office/drawing/2014/main" id="{3D1BF25B-572B-7C45-BA83-9248D4168CCF}"/>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7" name="Rounded Rectangle 1306">
              <a:extLst>
                <a:ext uri="{FF2B5EF4-FFF2-40B4-BE49-F238E27FC236}">
                  <a16:creationId xmlns:a16="http://schemas.microsoft.com/office/drawing/2014/main" id="{9D7B181C-CF8F-C24E-8340-041FE79A198A}"/>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8" name="Rounded Rectangle 1307">
              <a:extLst>
                <a:ext uri="{FF2B5EF4-FFF2-40B4-BE49-F238E27FC236}">
                  <a16:creationId xmlns:a16="http://schemas.microsoft.com/office/drawing/2014/main" id="{C49DEE6D-36D9-AD42-B14C-8F4B91609379}"/>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9" name="Rounded Rectangle 1308">
              <a:extLst>
                <a:ext uri="{FF2B5EF4-FFF2-40B4-BE49-F238E27FC236}">
                  <a16:creationId xmlns:a16="http://schemas.microsoft.com/office/drawing/2014/main" id="{A1D6B253-96C9-F048-B085-EDD644BEE584}"/>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0" name="Rounded Rectangle 1309">
              <a:extLst>
                <a:ext uri="{FF2B5EF4-FFF2-40B4-BE49-F238E27FC236}">
                  <a16:creationId xmlns:a16="http://schemas.microsoft.com/office/drawing/2014/main" id="{09DFA78A-3475-484E-B433-F5EB22A2C687}"/>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1" name="TextBox 1310">
              <a:extLst>
                <a:ext uri="{FF2B5EF4-FFF2-40B4-BE49-F238E27FC236}">
                  <a16:creationId xmlns:a16="http://schemas.microsoft.com/office/drawing/2014/main" id="{AF0001D6-2221-664C-B75C-52F8B7B51F8F}"/>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2" name="Rounded Rectangle 1311">
              <a:extLst>
                <a:ext uri="{FF2B5EF4-FFF2-40B4-BE49-F238E27FC236}">
                  <a16:creationId xmlns:a16="http://schemas.microsoft.com/office/drawing/2014/main" id="{370DF3DA-ABAE-FA45-A1DD-B4FFA47416BE}"/>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3" name="Rounded Rectangle 1312">
              <a:extLst>
                <a:ext uri="{FF2B5EF4-FFF2-40B4-BE49-F238E27FC236}">
                  <a16:creationId xmlns:a16="http://schemas.microsoft.com/office/drawing/2014/main" id="{23058112-28C0-A942-BE71-3C801C0DE9D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4" name="Rounded Rectangle 1313">
              <a:extLst>
                <a:ext uri="{FF2B5EF4-FFF2-40B4-BE49-F238E27FC236}">
                  <a16:creationId xmlns:a16="http://schemas.microsoft.com/office/drawing/2014/main" id="{9D5EDAAA-ED68-FB48-87BB-A898D710CA14}"/>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5" name="Rounded Rectangle 1314">
              <a:extLst>
                <a:ext uri="{FF2B5EF4-FFF2-40B4-BE49-F238E27FC236}">
                  <a16:creationId xmlns:a16="http://schemas.microsoft.com/office/drawing/2014/main" id="{23272D6E-4AB4-864C-A843-1A00DD5C3677}"/>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6" name="Rounded Rectangle 1315">
              <a:extLst>
                <a:ext uri="{FF2B5EF4-FFF2-40B4-BE49-F238E27FC236}">
                  <a16:creationId xmlns:a16="http://schemas.microsoft.com/office/drawing/2014/main" id="{8831C3A8-6B18-A140-B80D-054A37907D68}"/>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7" name="TextBox 1316">
              <a:extLst>
                <a:ext uri="{FF2B5EF4-FFF2-40B4-BE49-F238E27FC236}">
                  <a16:creationId xmlns:a16="http://schemas.microsoft.com/office/drawing/2014/main" id="{A84F34EC-342D-8046-81BC-0B0EEC46D404}"/>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8" name="TextBox 1317">
              <a:extLst>
                <a:ext uri="{FF2B5EF4-FFF2-40B4-BE49-F238E27FC236}">
                  <a16:creationId xmlns:a16="http://schemas.microsoft.com/office/drawing/2014/main" id="{C0882F00-CFD6-EB4C-9B4F-697750EAB707}"/>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9" name="TextBox 1318">
              <a:extLst>
                <a:ext uri="{FF2B5EF4-FFF2-40B4-BE49-F238E27FC236}">
                  <a16:creationId xmlns:a16="http://schemas.microsoft.com/office/drawing/2014/main" id="{A87AAA7E-6986-104D-B122-048F84C25AE5}"/>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0" name="Rounded Rectangle 1319">
              <a:extLst>
                <a:ext uri="{FF2B5EF4-FFF2-40B4-BE49-F238E27FC236}">
                  <a16:creationId xmlns:a16="http://schemas.microsoft.com/office/drawing/2014/main" id="{A690B6AC-7494-DB4B-A0DC-B1591C1FDDD8}"/>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1" name="Rounded Rectangle 1320">
              <a:extLst>
                <a:ext uri="{FF2B5EF4-FFF2-40B4-BE49-F238E27FC236}">
                  <a16:creationId xmlns:a16="http://schemas.microsoft.com/office/drawing/2014/main" id="{DD3452D7-9D3B-0B45-B565-84B65B914F4F}"/>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2" name="Rounded Rectangle 1321">
              <a:extLst>
                <a:ext uri="{FF2B5EF4-FFF2-40B4-BE49-F238E27FC236}">
                  <a16:creationId xmlns:a16="http://schemas.microsoft.com/office/drawing/2014/main" id="{2A625518-0B4A-6C46-A8FF-0ABA319D7611}"/>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3" name="Rounded Rectangle 1322">
              <a:extLst>
                <a:ext uri="{FF2B5EF4-FFF2-40B4-BE49-F238E27FC236}">
                  <a16:creationId xmlns:a16="http://schemas.microsoft.com/office/drawing/2014/main" id="{9303E265-C3C2-5640-B418-FC9A730B77CE}"/>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4" name="Rounded Rectangle 1323">
              <a:extLst>
                <a:ext uri="{FF2B5EF4-FFF2-40B4-BE49-F238E27FC236}">
                  <a16:creationId xmlns:a16="http://schemas.microsoft.com/office/drawing/2014/main" id="{5494598C-986E-A146-84A2-C8AF484B8FB0}"/>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5" name="TextBox 1324">
              <a:extLst>
                <a:ext uri="{FF2B5EF4-FFF2-40B4-BE49-F238E27FC236}">
                  <a16:creationId xmlns:a16="http://schemas.microsoft.com/office/drawing/2014/main" id="{FD20B3FC-A605-4443-AF97-BF46CA213D3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6" name="TextBox 1325">
              <a:extLst>
                <a:ext uri="{FF2B5EF4-FFF2-40B4-BE49-F238E27FC236}">
                  <a16:creationId xmlns:a16="http://schemas.microsoft.com/office/drawing/2014/main" id="{618A9997-E91E-6349-94C7-D09801CDD24D}"/>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7" name="TextBox 1326">
              <a:extLst>
                <a:ext uri="{FF2B5EF4-FFF2-40B4-BE49-F238E27FC236}">
                  <a16:creationId xmlns:a16="http://schemas.microsoft.com/office/drawing/2014/main" id="{6D679CEA-1650-8D4F-83CD-BCFD025F763F}"/>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8" name="Rounded Rectangle 1327">
              <a:extLst>
                <a:ext uri="{FF2B5EF4-FFF2-40B4-BE49-F238E27FC236}">
                  <a16:creationId xmlns:a16="http://schemas.microsoft.com/office/drawing/2014/main" id="{3D899080-06D3-124B-A444-61178697FE18}"/>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9" name="Rounded Rectangle 1328">
              <a:extLst>
                <a:ext uri="{FF2B5EF4-FFF2-40B4-BE49-F238E27FC236}">
                  <a16:creationId xmlns:a16="http://schemas.microsoft.com/office/drawing/2014/main" id="{FBEC7C1D-28FD-364F-9B37-06FE67335651}"/>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0" name="Rounded Rectangle 1329">
              <a:extLst>
                <a:ext uri="{FF2B5EF4-FFF2-40B4-BE49-F238E27FC236}">
                  <a16:creationId xmlns:a16="http://schemas.microsoft.com/office/drawing/2014/main" id="{80458FDC-1D12-E14C-8B34-FD01A2523DD8}"/>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1" name="Rounded Rectangle 1330">
              <a:extLst>
                <a:ext uri="{FF2B5EF4-FFF2-40B4-BE49-F238E27FC236}">
                  <a16:creationId xmlns:a16="http://schemas.microsoft.com/office/drawing/2014/main" id="{4B6D9891-DACD-D246-9D6B-84F582A8C4E1}"/>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2" name="Rounded Rectangle 1331">
              <a:extLst>
                <a:ext uri="{FF2B5EF4-FFF2-40B4-BE49-F238E27FC236}">
                  <a16:creationId xmlns:a16="http://schemas.microsoft.com/office/drawing/2014/main" id="{75891675-F4CA-7843-A2A9-FE3EF74ED3B1}"/>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3" name="Rounded Rectangle 1332">
              <a:extLst>
                <a:ext uri="{FF2B5EF4-FFF2-40B4-BE49-F238E27FC236}">
                  <a16:creationId xmlns:a16="http://schemas.microsoft.com/office/drawing/2014/main" id="{2AE8C2AA-2332-8D40-930C-FDC1294DA368}"/>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4" name="TextBox 1333">
              <a:extLst>
                <a:ext uri="{FF2B5EF4-FFF2-40B4-BE49-F238E27FC236}">
                  <a16:creationId xmlns:a16="http://schemas.microsoft.com/office/drawing/2014/main" id="{85E7D424-AFEB-914C-AF95-97001BF78192}"/>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5" name="TextBox 1334">
              <a:extLst>
                <a:ext uri="{FF2B5EF4-FFF2-40B4-BE49-F238E27FC236}">
                  <a16:creationId xmlns:a16="http://schemas.microsoft.com/office/drawing/2014/main" id="{1D5203A7-84BF-7249-93D6-F32D9FB4ECC3}"/>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6" name="TextBox 1335">
              <a:extLst>
                <a:ext uri="{FF2B5EF4-FFF2-40B4-BE49-F238E27FC236}">
                  <a16:creationId xmlns:a16="http://schemas.microsoft.com/office/drawing/2014/main" id="{991D189B-DFD4-AF44-A168-31FF617A1A76}"/>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7" name="Rounded Rectangle 1336">
              <a:extLst>
                <a:ext uri="{FF2B5EF4-FFF2-40B4-BE49-F238E27FC236}">
                  <a16:creationId xmlns:a16="http://schemas.microsoft.com/office/drawing/2014/main" id="{B00BA93A-7A74-AE48-8483-EF0CA84FD2AE}"/>
                </a:ext>
              </a:extLst>
            </p:cNvPr>
            <p:cNvSpPr/>
            <p:nvPr/>
          </p:nvSpPr>
          <p:spPr>
            <a:xfrm>
              <a:off x="4659160" y="1635818"/>
              <a:ext cx="1519745" cy="3421418"/>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338" name="TextBox 1337">
              <a:extLst>
                <a:ext uri="{FF2B5EF4-FFF2-40B4-BE49-F238E27FC236}">
                  <a16:creationId xmlns:a16="http://schemas.microsoft.com/office/drawing/2014/main" id="{59B0BF97-47E4-4747-995D-F48B606E7765}"/>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9" name="TextBox 1338">
              <a:extLst>
                <a:ext uri="{FF2B5EF4-FFF2-40B4-BE49-F238E27FC236}">
                  <a16:creationId xmlns:a16="http://schemas.microsoft.com/office/drawing/2014/main" id="{C6F24E29-CF11-2146-91C8-D36714D106EB}"/>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0" name="TextBox 1339">
              <a:extLst>
                <a:ext uri="{FF2B5EF4-FFF2-40B4-BE49-F238E27FC236}">
                  <a16:creationId xmlns:a16="http://schemas.microsoft.com/office/drawing/2014/main" id="{4EDEA0FF-F37C-1940-AA83-41D5289DC985}"/>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1" name="TextBox 1340">
              <a:extLst>
                <a:ext uri="{FF2B5EF4-FFF2-40B4-BE49-F238E27FC236}">
                  <a16:creationId xmlns:a16="http://schemas.microsoft.com/office/drawing/2014/main" id="{1E4D7780-6A03-8F4A-994B-2F301729FDFD}"/>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2" name="TextBox 1341">
              <a:extLst>
                <a:ext uri="{FF2B5EF4-FFF2-40B4-BE49-F238E27FC236}">
                  <a16:creationId xmlns:a16="http://schemas.microsoft.com/office/drawing/2014/main" id="{381DB1EE-D372-0F41-9350-E188329EF09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3" name="TextBox 1342">
              <a:extLst>
                <a:ext uri="{FF2B5EF4-FFF2-40B4-BE49-F238E27FC236}">
                  <a16:creationId xmlns:a16="http://schemas.microsoft.com/office/drawing/2014/main" id="{4D41EFE1-BB33-9B4D-99AC-B1E2BF7C560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5" name="Rounded Rectangle 1344">
              <a:extLst>
                <a:ext uri="{FF2B5EF4-FFF2-40B4-BE49-F238E27FC236}">
                  <a16:creationId xmlns:a16="http://schemas.microsoft.com/office/drawing/2014/main" id="{999E8248-2CE4-F649-820F-266DAC497253}"/>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6" name="Rounded Rectangle 1345">
              <a:extLst>
                <a:ext uri="{FF2B5EF4-FFF2-40B4-BE49-F238E27FC236}">
                  <a16:creationId xmlns:a16="http://schemas.microsoft.com/office/drawing/2014/main" id="{033D4858-687E-464D-829C-98DA465FF737}"/>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7" name="Rounded Rectangle 1346">
              <a:extLst>
                <a:ext uri="{FF2B5EF4-FFF2-40B4-BE49-F238E27FC236}">
                  <a16:creationId xmlns:a16="http://schemas.microsoft.com/office/drawing/2014/main" id="{FF310A8F-3308-354A-92B8-79C5F4E52DB1}"/>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8" name="Rounded Rectangle 1347">
              <a:extLst>
                <a:ext uri="{FF2B5EF4-FFF2-40B4-BE49-F238E27FC236}">
                  <a16:creationId xmlns:a16="http://schemas.microsoft.com/office/drawing/2014/main" id="{259C3DE8-5050-084B-9F32-742267EF6C4F}"/>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9" name="Rounded Rectangle 1348">
              <a:extLst>
                <a:ext uri="{FF2B5EF4-FFF2-40B4-BE49-F238E27FC236}">
                  <a16:creationId xmlns:a16="http://schemas.microsoft.com/office/drawing/2014/main" id="{E00460C9-5DC9-CA48-A93B-2DBB30C27F89}"/>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0" name="Rounded Rectangle 1349">
              <a:extLst>
                <a:ext uri="{FF2B5EF4-FFF2-40B4-BE49-F238E27FC236}">
                  <a16:creationId xmlns:a16="http://schemas.microsoft.com/office/drawing/2014/main" id="{71D1142A-023A-EC43-AABF-3C5C823AF945}"/>
                </a:ext>
              </a:extLst>
            </p:cNvPr>
            <p:cNvSpPr/>
            <p:nvPr/>
          </p:nvSpPr>
          <p:spPr>
            <a:xfrm>
              <a:off x="5279847" y="23466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1" name="Rounded Rectangle 1350">
              <a:extLst>
                <a:ext uri="{FF2B5EF4-FFF2-40B4-BE49-F238E27FC236}">
                  <a16:creationId xmlns:a16="http://schemas.microsoft.com/office/drawing/2014/main" id="{BF6ACD7F-7691-CF4D-9101-BB1D39EE8279}"/>
                </a:ext>
              </a:extLst>
            </p:cNvPr>
            <p:cNvSpPr/>
            <p:nvPr/>
          </p:nvSpPr>
          <p:spPr>
            <a:xfrm>
              <a:off x="5363138" y="234829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2" name="Rounded Rectangle 1351">
              <a:extLst>
                <a:ext uri="{FF2B5EF4-FFF2-40B4-BE49-F238E27FC236}">
                  <a16:creationId xmlns:a16="http://schemas.microsoft.com/office/drawing/2014/main" id="{D91E776B-2605-7649-A160-F8D23FA2AF24}"/>
                </a:ext>
              </a:extLst>
            </p:cNvPr>
            <p:cNvSpPr/>
            <p:nvPr/>
          </p:nvSpPr>
          <p:spPr>
            <a:xfrm>
              <a:off x="5445759" y="23459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3" name="Rounded Rectangle 1352">
              <a:extLst>
                <a:ext uri="{FF2B5EF4-FFF2-40B4-BE49-F238E27FC236}">
                  <a16:creationId xmlns:a16="http://schemas.microsoft.com/office/drawing/2014/main" id="{4A8A4048-6D31-FC4A-9939-CB98F9D072F6}"/>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4" name="Rounded Rectangle 1353">
              <a:extLst>
                <a:ext uri="{FF2B5EF4-FFF2-40B4-BE49-F238E27FC236}">
                  <a16:creationId xmlns:a16="http://schemas.microsoft.com/office/drawing/2014/main" id="{D891ED3F-4C78-B244-B29B-F7CDE59220CB}"/>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5" name="Rounded Rectangle 1354">
              <a:extLst>
                <a:ext uri="{FF2B5EF4-FFF2-40B4-BE49-F238E27FC236}">
                  <a16:creationId xmlns:a16="http://schemas.microsoft.com/office/drawing/2014/main" id="{DC4CDF85-DD0C-3047-96AC-CAC7EABA8F15}"/>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6" name="Rounded Rectangle 1355">
              <a:extLst>
                <a:ext uri="{FF2B5EF4-FFF2-40B4-BE49-F238E27FC236}">
                  <a16:creationId xmlns:a16="http://schemas.microsoft.com/office/drawing/2014/main" id="{419887CE-2F01-F54D-8E58-27CFFBA9BFE4}"/>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7" name="Rounded Rectangle 1356">
              <a:extLst>
                <a:ext uri="{FF2B5EF4-FFF2-40B4-BE49-F238E27FC236}">
                  <a16:creationId xmlns:a16="http://schemas.microsoft.com/office/drawing/2014/main" id="{57C9B2E8-84E1-2646-8331-F079F49F6A7E}"/>
                </a:ext>
              </a:extLst>
            </p:cNvPr>
            <p:cNvSpPr/>
            <p:nvPr/>
          </p:nvSpPr>
          <p:spPr>
            <a:xfrm>
              <a:off x="5158689" y="285025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8" name="Rounded Rectangle 1357">
              <a:extLst>
                <a:ext uri="{FF2B5EF4-FFF2-40B4-BE49-F238E27FC236}">
                  <a16:creationId xmlns:a16="http://schemas.microsoft.com/office/drawing/2014/main" id="{CCD9728D-4E3E-3C41-B8D4-74EF43D091BA}"/>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9" name="Rounded Rectangle 1358">
              <a:extLst>
                <a:ext uri="{FF2B5EF4-FFF2-40B4-BE49-F238E27FC236}">
                  <a16:creationId xmlns:a16="http://schemas.microsoft.com/office/drawing/2014/main" id="{068B26A7-3E87-7446-9504-ADF253B5D4EC}"/>
                </a:ext>
              </a:extLst>
            </p:cNvPr>
            <p:cNvSpPr/>
            <p:nvPr/>
          </p:nvSpPr>
          <p:spPr>
            <a:xfrm>
              <a:off x="5326657" y="284952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0" name="Rounded Rectangle 1359">
              <a:extLst>
                <a:ext uri="{FF2B5EF4-FFF2-40B4-BE49-F238E27FC236}">
                  <a16:creationId xmlns:a16="http://schemas.microsoft.com/office/drawing/2014/main" id="{4801D84C-9549-174C-A63B-090FA6725C70}"/>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1" name="Rounded Rectangle 1360">
              <a:extLst>
                <a:ext uri="{FF2B5EF4-FFF2-40B4-BE49-F238E27FC236}">
                  <a16:creationId xmlns:a16="http://schemas.microsoft.com/office/drawing/2014/main" id="{B281EDC9-3165-D141-97AF-F6156BFEDE1D}"/>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2" name="Rounded Rectangle 1361">
              <a:extLst>
                <a:ext uri="{FF2B5EF4-FFF2-40B4-BE49-F238E27FC236}">
                  <a16:creationId xmlns:a16="http://schemas.microsoft.com/office/drawing/2014/main" id="{63A8006B-8AE0-0440-B9CA-C005C4C9F697}"/>
                </a:ext>
              </a:extLst>
            </p:cNvPr>
            <p:cNvSpPr/>
            <p:nvPr/>
          </p:nvSpPr>
          <p:spPr>
            <a:xfrm>
              <a:off x="5576239"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3" name="Rounded Rectangle 1362">
              <a:extLst>
                <a:ext uri="{FF2B5EF4-FFF2-40B4-BE49-F238E27FC236}">
                  <a16:creationId xmlns:a16="http://schemas.microsoft.com/office/drawing/2014/main" id="{E15343F6-4308-EF45-A782-252B7B55346A}"/>
                </a:ext>
              </a:extLst>
            </p:cNvPr>
            <p:cNvSpPr/>
            <p:nvPr/>
          </p:nvSpPr>
          <p:spPr>
            <a:xfrm>
              <a:off x="5660916" y="28503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4" name="Rounded Rectangle 1363">
              <a:extLst>
                <a:ext uri="{FF2B5EF4-FFF2-40B4-BE49-F238E27FC236}">
                  <a16:creationId xmlns:a16="http://schemas.microsoft.com/office/drawing/2014/main" id="{F1127EA8-3FC4-AE45-9681-B4C93049DF16}"/>
                </a:ext>
              </a:extLst>
            </p:cNvPr>
            <p:cNvSpPr/>
            <p:nvPr/>
          </p:nvSpPr>
          <p:spPr>
            <a:xfrm>
              <a:off x="5312117" y="335307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5" name="Rounded Rectangle 1364">
              <a:extLst>
                <a:ext uri="{FF2B5EF4-FFF2-40B4-BE49-F238E27FC236}">
                  <a16:creationId xmlns:a16="http://schemas.microsoft.com/office/drawing/2014/main" id="{7E2248B5-CAE8-B141-9B60-F1DE4A42709F}"/>
                </a:ext>
              </a:extLst>
            </p:cNvPr>
            <p:cNvSpPr/>
            <p:nvPr/>
          </p:nvSpPr>
          <p:spPr>
            <a:xfrm>
              <a:off x="5404552"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6" name="Rounded Rectangle 1365">
              <a:extLst>
                <a:ext uri="{FF2B5EF4-FFF2-40B4-BE49-F238E27FC236}">
                  <a16:creationId xmlns:a16="http://schemas.microsoft.com/office/drawing/2014/main" id="{8C03D07C-B761-4642-8E2A-BBB6FE50941F}"/>
                </a:ext>
              </a:extLst>
            </p:cNvPr>
            <p:cNvSpPr/>
            <p:nvPr/>
          </p:nvSpPr>
          <p:spPr>
            <a:xfrm>
              <a:off x="5487173" y="335234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7" name="Rounded Rectangle 1366">
              <a:extLst>
                <a:ext uri="{FF2B5EF4-FFF2-40B4-BE49-F238E27FC236}">
                  <a16:creationId xmlns:a16="http://schemas.microsoft.com/office/drawing/2014/main" id="{D619C7CF-9406-8C49-B62B-7E8AF0B4A0FE}"/>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8" name="Rounded Rectangle 1367">
              <a:extLst>
                <a:ext uri="{FF2B5EF4-FFF2-40B4-BE49-F238E27FC236}">
                  <a16:creationId xmlns:a16="http://schemas.microsoft.com/office/drawing/2014/main" id="{DACCBDD0-B073-AC4E-B4AC-7A40E04FA39E}"/>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9" name="Rounded Rectangle 1368">
              <a:extLst>
                <a:ext uri="{FF2B5EF4-FFF2-40B4-BE49-F238E27FC236}">
                  <a16:creationId xmlns:a16="http://schemas.microsoft.com/office/drawing/2014/main" id="{D4E9C0B0-68EA-F94D-8A95-C1DCB807EB8E}"/>
                </a:ext>
              </a:extLst>
            </p:cNvPr>
            <p:cNvSpPr/>
            <p:nvPr/>
          </p:nvSpPr>
          <p:spPr>
            <a:xfrm>
              <a:off x="5745898"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0" name="Rounded Rectangle 1369">
              <a:extLst>
                <a:ext uri="{FF2B5EF4-FFF2-40B4-BE49-F238E27FC236}">
                  <a16:creationId xmlns:a16="http://schemas.microsoft.com/office/drawing/2014/main" id="{60B13377-57E3-784B-94D8-399C0CE2C9F0}"/>
                </a:ext>
              </a:extLst>
            </p:cNvPr>
            <p:cNvSpPr/>
            <p:nvPr/>
          </p:nvSpPr>
          <p:spPr>
            <a:xfrm>
              <a:off x="4814168" y="335315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1" name="Rounded Rectangle 1370">
              <a:extLst>
                <a:ext uri="{FF2B5EF4-FFF2-40B4-BE49-F238E27FC236}">
                  <a16:creationId xmlns:a16="http://schemas.microsoft.com/office/drawing/2014/main" id="{5961CBC7-1A93-D748-AFF6-AD7A5EE00379}"/>
                </a:ext>
              </a:extLst>
            </p:cNvPr>
            <p:cNvSpPr/>
            <p:nvPr/>
          </p:nvSpPr>
          <p:spPr>
            <a:xfrm>
              <a:off x="4897459"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2" name="Rounded Rectangle 1371">
              <a:extLst>
                <a:ext uri="{FF2B5EF4-FFF2-40B4-BE49-F238E27FC236}">
                  <a16:creationId xmlns:a16="http://schemas.microsoft.com/office/drawing/2014/main" id="{CC7699E4-5656-5A49-9154-F083A3BA97B2}"/>
                </a:ext>
              </a:extLst>
            </p:cNvPr>
            <p:cNvSpPr/>
            <p:nvPr/>
          </p:nvSpPr>
          <p:spPr>
            <a:xfrm>
              <a:off x="4980080" y="335242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3" name="Rounded Rectangle 1372">
              <a:extLst>
                <a:ext uri="{FF2B5EF4-FFF2-40B4-BE49-F238E27FC236}">
                  <a16:creationId xmlns:a16="http://schemas.microsoft.com/office/drawing/2014/main" id="{AF03DBC2-27D3-244D-A322-8E97E9BA7E43}"/>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4" name="Rounded Rectangle 1373">
              <a:extLst>
                <a:ext uri="{FF2B5EF4-FFF2-40B4-BE49-F238E27FC236}">
                  <a16:creationId xmlns:a16="http://schemas.microsoft.com/office/drawing/2014/main" id="{2C8676B7-4068-CC49-B00C-2E491DF133F9}"/>
                </a:ext>
              </a:extLst>
            </p:cNvPr>
            <p:cNvSpPr/>
            <p:nvPr/>
          </p:nvSpPr>
          <p:spPr>
            <a:xfrm>
              <a:off x="5139952"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5" name="Rounded Rectangle 1374">
              <a:extLst>
                <a:ext uri="{FF2B5EF4-FFF2-40B4-BE49-F238E27FC236}">
                  <a16:creationId xmlns:a16="http://schemas.microsoft.com/office/drawing/2014/main" id="{B67B5883-3808-0448-8763-89A8BD4142B7}"/>
                </a:ext>
              </a:extLst>
            </p:cNvPr>
            <p:cNvSpPr/>
            <p:nvPr/>
          </p:nvSpPr>
          <p:spPr>
            <a:xfrm>
              <a:off x="5229661"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6" name="Rounded Rectangle 1375">
              <a:extLst>
                <a:ext uri="{FF2B5EF4-FFF2-40B4-BE49-F238E27FC236}">
                  <a16:creationId xmlns:a16="http://schemas.microsoft.com/office/drawing/2014/main" id="{98B568C3-50F5-2445-AF72-2D9C4AAC23B1}"/>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7" name="Rounded Rectangle 1376">
              <a:extLst>
                <a:ext uri="{FF2B5EF4-FFF2-40B4-BE49-F238E27FC236}">
                  <a16:creationId xmlns:a16="http://schemas.microsoft.com/office/drawing/2014/main" id="{080D62C4-8FC1-D74C-A7EF-51764AF2A7ED}"/>
                </a:ext>
              </a:extLst>
            </p:cNvPr>
            <p:cNvSpPr/>
            <p:nvPr/>
          </p:nvSpPr>
          <p:spPr>
            <a:xfrm>
              <a:off x="4895894"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8" name="Rounded Rectangle 1377">
              <a:extLst>
                <a:ext uri="{FF2B5EF4-FFF2-40B4-BE49-F238E27FC236}">
                  <a16:creationId xmlns:a16="http://schemas.microsoft.com/office/drawing/2014/main" id="{98369BE3-1ADC-3E4C-9C6E-55E4279BADB6}"/>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9" name="Rounded Rectangle 1378">
              <a:extLst>
                <a:ext uri="{FF2B5EF4-FFF2-40B4-BE49-F238E27FC236}">
                  <a16:creationId xmlns:a16="http://schemas.microsoft.com/office/drawing/2014/main" id="{CB403E22-04FB-0346-8A0B-E2091CFE60FE}"/>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0" name="Rounded Rectangle 1379">
              <a:extLst>
                <a:ext uri="{FF2B5EF4-FFF2-40B4-BE49-F238E27FC236}">
                  <a16:creationId xmlns:a16="http://schemas.microsoft.com/office/drawing/2014/main" id="{07A93FB4-F4BD-0247-9720-A8E5B57009F5}"/>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1" name="Rounded Rectangle 1380">
              <a:extLst>
                <a:ext uri="{FF2B5EF4-FFF2-40B4-BE49-F238E27FC236}">
                  <a16:creationId xmlns:a16="http://schemas.microsoft.com/office/drawing/2014/main" id="{8A10B069-FB35-F248-A153-2B0AA4595446}"/>
                </a:ext>
              </a:extLst>
            </p:cNvPr>
            <p:cNvSpPr/>
            <p:nvPr/>
          </p:nvSpPr>
          <p:spPr>
            <a:xfrm>
              <a:off x="5215976"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2" name="Rounded Rectangle 1381">
              <a:extLst>
                <a:ext uri="{FF2B5EF4-FFF2-40B4-BE49-F238E27FC236}">
                  <a16:creationId xmlns:a16="http://schemas.microsoft.com/office/drawing/2014/main" id="{1BAC7EAE-D9AA-404A-8BE6-FE7D37125ECE}"/>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3" name="Rounded Rectangle 1382">
              <a:extLst>
                <a:ext uri="{FF2B5EF4-FFF2-40B4-BE49-F238E27FC236}">
                  <a16:creationId xmlns:a16="http://schemas.microsoft.com/office/drawing/2014/main" id="{6F0DF0E0-FE2B-E549-A36C-D8F829FCBD70}"/>
                </a:ext>
              </a:extLst>
            </p:cNvPr>
            <p:cNvSpPr/>
            <p:nvPr/>
          </p:nvSpPr>
          <p:spPr>
            <a:xfrm>
              <a:off x="5383504" y="380029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4" name="Rounded Rectangle 1383">
              <a:extLst>
                <a:ext uri="{FF2B5EF4-FFF2-40B4-BE49-F238E27FC236}">
                  <a16:creationId xmlns:a16="http://schemas.microsoft.com/office/drawing/2014/main" id="{35F1FA30-36C0-2642-87F8-4F676EDAC84E}"/>
                </a:ext>
              </a:extLst>
            </p:cNvPr>
            <p:cNvSpPr/>
            <p:nvPr/>
          </p:nvSpPr>
          <p:spPr>
            <a:xfrm>
              <a:off x="5466125"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5" name="Rounded Rectangle 1384">
              <a:extLst>
                <a:ext uri="{FF2B5EF4-FFF2-40B4-BE49-F238E27FC236}">
                  <a16:creationId xmlns:a16="http://schemas.microsoft.com/office/drawing/2014/main" id="{ABE2F0F2-41B5-F44A-A300-06E8A015CA82}"/>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6" name="Rounded Rectangle 1385">
              <a:extLst>
                <a:ext uri="{FF2B5EF4-FFF2-40B4-BE49-F238E27FC236}">
                  <a16:creationId xmlns:a16="http://schemas.microsoft.com/office/drawing/2014/main" id="{EF06DD6B-026D-B24B-BB0D-EDC5C64ED51F}"/>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7" name="Rounded Rectangle 1386">
              <a:extLst>
                <a:ext uri="{FF2B5EF4-FFF2-40B4-BE49-F238E27FC236}">
                  <a16:creationId xmlns:a16="http://schemas.microsoft.com/office/drawing/2014/main" id="{E3EF0357-00B3-7346-8C23-C1A613151CFA}"/>
                </a:ext>
              </a:extLst>
            </p:cNvPr>
            <p:cNvSpPr/>
            <p:nvPr/>
          </p:nvSpPr>
          <p:spPr>
            <a:xfrm>
              <a:off x="5701530" y="380029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8" name="Rounded Rectangle 1387">
              <a:extLst>
                <a:ext uri="{FF2B5EF4-FFF2-40B4-BE49-F238E27FC236}">
                  <a16:creationId xmlns:a16="http://schemas.microsoft.com/office/drawing/2014/main" id="{0025A1A2-87A8-ED4E-9FE6-DD94016601F1}"/>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9" name="Rounded Rectangle 1388">
              <a:extLst>
                <a:ext uri="{FF2B5EF4-FFF2-40B4-BE49-F238E27FC236}">
                  <a16:creationId xmlns:a16="http://schemas.microsoft.com/office/drawing/2014/main" id="{BBE83E73-982F-A64B-B036-58BDE17F37E0}"/>
                </a:ext>
              </a:extLst>
            </p:cNvPr>
            <p:cNvSpPr/>
            <p:nvPr/>
          </p:nvSpPr>
          <p:spPr>
            <a:xfrm>
              <a:off x="4897051"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0" name="Rounded Rectangle 1389">
              <a:extLst>
                <a:ext uri="{FF2B5EF4-FFF2-40B4-BE49-F238E27FC236}">
                  <a16:creationId xmlns:a16="http://schemas.microsoft.com/office/drawing/2014/main" id="{DE0E9849-06A4-1C4A-8CE7-B91DD87BE7F2}"/>
                </a:ext>
              </a:extLst>
            </p:cNvPr>
            <p:cNvSpPr/>
            <p:nvPr/>
          </p:nvSpPr>
          <p:spPr>
            <a:xfrm>
              <a:off x="4980342"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1" name="Rounded Rectangle 1390">
              <a:extLst>
                <a:ext uri="{FF2B5EF4-FFF2-40B4-BE49-F238E27FC236}">
                  <a16:creationId xmlns:a16="http://schemas.microsoft.com/office/drawing/2014/main" id="{EE7B4B31-1E5F-4A4E-BCD0-34CBCCB2E724}"/>
                </a:ext>
              </a:extLst>
            </p:cNvPr>
            <p:cNvSpPr/>
            <p:nvPr/>
          </p:nvSpPr>
          <p:spPr>
            <a:xfrm>
              <a:off x="5062963"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2" name="Rounded Rectangle 1391">
              <a:extLst>
                <a:ext uri="{FF2B5EF4-FFF2-40B4-BE49-F238E27FC236}">
                  <a16:creationId xmlns:a16="http://schemas.microsoft.com/office/drawing/2014/main" id="{DD9022D1-D393-E141-9EE9-DD9E7786EDD8}"/>
                </a:ext>
              </a:extLst>
            </p:cNvPr>
            <p:cNvSpPr/>
            <p:nvPr/>
          </p:nvSpPr>
          <p:spPr>
            <a:xfrm>
              <a:off x="5138637" y="42477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3" name="Rounded Rectangle 1392">
              <a:extLst>
                <a:ext uri="{FF2B5EF4-FFF2-40B4-BE49-F238E27FC236}">
                  <a16:creationId xmlns:a16="http://schemas.microsoft.com/office/drawing/2014/main" id="{EB09C65D-5B0D-164E-ABEB-FF3EF338212F}"/>
                </a:ext>
              </a:extLst>
            </p:cNvPr>
            <p:cNvSpPr/>
            <p:nvPr/>
          </p:nvSpPr>
          <p:spPr>
            <a:xfrm>
              <a:off x="5212114" y="424625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4" name="Rounded Rectangle 1393">
              <a:extLst>
                <a:ext uri="{FF2B5EF4-FFF2-40B4-BE49-F238E27FC236}">
                  <a16:creationId xmlns:a16="http://schemas.microsoft.com/office/drawing/2014/main" id="{4ADF7ED2-F44D-4C4F-8A17-1C7A6169E0BB}"/>
                </a:ext>
              </a:extLst>
            </p:cNvPr>
            <p:cNvSpPr/>
            <p:nvPr/>
          </p:nvSpPr>
          <p:spPr>
            <a:xfrm>
              <a:off x="5293349" y="424698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5" name="Rounded Rectangle 1394">
              <a:extLst>
                <a:ext uri="{FF2B5EF4-FFF2-40B4-BE49-F238E27FC236}">
                  <a16:creationId xmlns:a16="http://schemas.microsoft.com/office/drawing/2014/main" id="{40C09208-E117-B146-A02A-5DA3D2F6F183}"/>
                </a:ext>
              </a:extLst>
            </p:cNvPr>
            <p:cNvSpPr/>
            <p:nvPr/>
          </p:nvSpPr>
          <p:spPr>
            <a:xfrm>
              <a:off x="5366826" y="424552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sp>
        <p:nvSpPr>
          <p:cNvPr id="1412" name="Rounded Rectangle 1411">
            <a:extLst>
              <a:ext uri="{FF2B5EF4-FFF2-40B4-BE49-F238E27FC236}">
                <a16:creationId xmlns:a16="http://schemas.microsoft.com/office/drawing/2014/main" id="{4411AF1C-0633-1549-A239-2B81B9BF91D9}"/>
              </a:ext>
            </a:extLst>
          </p:cNvPr>
          <p:cNvSpPr/>
          <p:nvPr/>
        </p:nvSpPr>
        <p:spPr>
          <a:xfrm>
            <a:off x="5087509" y="1987025"/>
            <a:ext cx="975467" cy="360198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3" name="Rounded Rectangle 1412">
            <a:extLst>
              <a:ext uri="{FF2B5EF4-FFF2-40B4-BE49-F238E27FC236}">
                <a16:creationId xmlns:a16="http://schemas.microsoft.com/office/drawing/2014/main" id="{489263F4-48DF-B54D-A645-E8FAA90898A5}"/>
              </a:ext>
            </a:extLst>
          </p:cNvPr>
          <p:cNvSpPr/>
          <p:nvPr/>
        </p:nvSpPr>
        <p:spPr>
          <a:xfrm>
            <a:off x="4968682" y="2349407"/>
            <a:ext cx="958408" cy="3545105"/>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4" name="Rounded Rectangle 1413">
            <a:extLst>
              <a:ext uri="{FF2B5EF4-FFF2-40B4-BE49-F238E27FC236}">
                <a16:creationId xmlns:a16="http://schemas.microsoft.com/office/drawing/2014/main" id="{9175CEDA-8387-924F-BBBA-E7E8BA35C786}"/>
              </a:ext>
            </a:extLst>
          </p:cNvPr>
          <p:cNvSpPr/>
          <p:nvPr/>
        </p:nvSpPr>
        <p:spPr>
          <a:xfrm>
            <a:off x="486512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 </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25" name="Rounded Rectangle 424">
            <a:extLst>
              <a:ext uri="{FF2B5EF4-FFF2-40B4-BE49-F238E27FC236}">
                <a16:creationId xmlns:a16="http://schemas.microsoft.com/office/drawing/2014/main" id="{6B7E97EF-BBDC-B64F-A74E-4F17EA895F72}"/>
              </a:ext>
            </a:extLst>
          </p:cNvPr>
          <p:cNvSpPr/>
          <p:nvPr/>
        </p:nvSpPr>
        <p:spPr>
          <a:xfrm>
            <a:off x="4932307" y="3318237"/>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1" name="Rounded Rectangle 1430">
            <a:extLst>
              <a:ext uri="{FF2B5EF4-FFF2-40B4-BE49-F238E27FC236}">
                <a16:creationId xmlns:a16="http://schemas.microsoft.com/office/drawing/2014/main" id="{13F20276-EE4F-8A4D-8DB7-73D0B1826007}"/>
              </a:ext>
            </a:extLst>
          </p:cNvPr>
          <p:cNvSpPr/>
          <p:nvPr/>
        </p:nvSpPr>
        <p:spPr>
          <a:xfrm>
            <a:off x="4928012" y="3820220"/>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2" name="Rounded Rectangle 1431">
            <a:extLst>
              <a:ext uri="{FF2B5EF4-FFF2-40B4-BE49-F238E27FC236}">
                <a16:creationId xmlns:a16="http://schemas.microsoft.com/office/drawing/2014/main" id="{D4D78594-D216-E14C-9947-1D5A6ECEDE20}"/>
              </a:ext>
            </a:extLst>
          </p:cNvPr>
          <p:cNvSpPr/>
          <p:nvPr/>
        </p:nvSpPr>
        <p:spPr>
          <a:xfrm>
            <a:off x="4929759" y="4369039"/>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3" name="Rounded Rectangle 1432">
            <a:extLst>
              <a:ext uri="{FF2B5EF4-FFF2-40B4-BE49-F238E27FC236}">
                <a16:creationId xmlns:a16="http://schemas.microsoft.com/office/drawing/2014/main" id="{E93EEBDB-F080-DA45-9141-F20C8D860229}"/>
              </a:ext>
            </a:extLst>
          </p:cNvPr>
          <p:cNvSpPr/>
          <p:nvPr/>
        </p:nvSpPr>
        <p:spPr>
          <a:xfrm>
            <a:off x="4924096" y="4903862"/>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50" name="Rectangle 449">
            <a:extLst>
              <a:ext uri="{FF2B5EF4-FFF2-40B4-BE49-F238E27FC236}">
                <a16:creationId xmlns:a16="http://schemas.microsoft.com/office/drawing/2014/main" id="{00E403A6-848B-1A4B-A92F-00FCAABE5CC0}"/>
              </a:ext>
            </a:extLst>
          </p:cNvPr>
          <p:cNvSpPr/>
          <p:nvPr/>
        </p:nvSpPr>
        <p:spPr>
          <a:xfrm>
            <a:off x="4750888" y="963488"/>
            <a:ext cx="4617649" cy="525266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mj-lt"/>
              <a:cs typeface="Arial" pitchFamily="34" charset="0"/>
            </a:endParaRPr>
          </a:p>
        </p:txBody>
      </p:sp>
      <p:sp>
        <p:nvSpPr>
          <p:cNvPr id="451" name="Rounded Rectangle 450">
            <a:extLst>
              <a:ext uri="{FF2B5EF4-FFF2-40B4-BE49-F238E27FC236}">
                <a16:creationId xmlns:a16="http://schemas.microsoft.com/office/drawing/2014/main" id="{02B3C794-D1C5-4549-A91C-70571C8E2B25}"/>
              </a:ext>
            </a:extLst>
          </p:cNvPr>
          <p:cNvSpPr/>
          <p:nvPr/>
        </p:nvSpPr>
        <p:spPr>
          <a:xfrm>
            <a:off x="8093837" y="3959586"/>
            <a:ext cx="885419" cy="40010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1050" b="1" dirty="0">
              <a:solidFill>
                <a:schemeClr val="bg1">
                  <a:lumMod val="50000"/>
                </a:schemeClr>
              </a:solidFill>
              <a:latin typeface="+mj-lt"/>
              <a:ea typeface="Nanum Pen Script" panose="03040600000000000000" pitchFamily="66" charset="-127"/>
            </a:endParaRPr>
          </a:p>
          <a:p>
            <a:pPr algn="ctr"/>
            <a:r>
              <a:rPr lang="en-US" sz="900" b="1" dirty="0">
                <a:solidFill>
                  <a:schemeClr val="bg1">
                    <a:lumMod val="50000"/>
                  </a:schemeClr>
                </a:solidFill>
                <a:latin typeface="+mj-lt"/>
                <a:ea typeface="Nanum Pen Script" panose="03040600000000000000" pitchFamily="66" charset="-127"/>
              </a:rPr>
              <a:t>Kafka Connect</a:t>
            </a:r>
          </a:p>
          <a:p>
            <a:pPr algn="ctr"/>
            <a:r>
              <a:rPr lang="en-US" sz="900" b="1" dirty="0">
                <a:solidFill>
                  <a:schemeClr val="bg1">
                    <a:lumMod val="50000"/>
                  </a:schemeClr>
                </a:solidFill>
                <a:latin typeface="+mj-lt"/>
                <a:ea typeface="Nanum Pen Script" panose="03040600000000000000" pitchFamily="66" charset="-127"/>
              </a:rPr>
              <a:t>Sink</a:t>
            </a: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p:txBody>
      </p:sp>
      <p:sp>
        <p:nvSpPr>
          <p:cNvPr id="452" name="Rounded Rectangle 451">
            <a:extLst>
              <a:ext uri="{FF2B5EF4-FFF2-40B4-BE49-F238E27FC236}">
                <a16:creationId xmlns:a16="http://schemas.microsoft.com/office/drawing/2014/main" id="{3BD8DC18-84FA-BC48-87C9-56CDABBFB03D}"/>
              </a:ext>
            </a:extLst>
          </p:cNvPr>
          <p:cNvSpPr/>
          <p:nvPr/>
        </p:nvSpPr>
        <p:spPr>
          <a:xfrm>
            <a:off x="8219169" y="1987025"/>
            <a:ext cx="975467" cy="3526497"/>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p:txBody>
      </p:sp>
      <p:sp>
        <p:nvSpPr>
          <p:cNvPr id="453" name="Rounded Rectangle 452">
            <a:extLst>
              <a:ext uri="{FF2B5EF4-FFF2-40B4-BE49-F238E27FC236}">
                <a16:creationId xmlns:a16="http://schemas.microsoft.com/office/drawing/2014/main" id="{4B2D8BC6-A094-824B-AA48-6369FCCFE53C}"/>
              </a:ext>
            </a:extLst>
          </p:cNvPr>
          <p:cNvSpPr/>
          <p:nvPr/>
        </p:nvSpPr>
        <p:spPr>
          <a:xfrm>
            <a:off x="8100342" y="2349407"/>
            <a:ext cx="958408" cy="341496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54" name="Rounded Rectangle 453">
            <a:extLst>
              <a:ext uri="{FF2B5EF4-FFF2-40B4-BE49-F238E27FC236}">
                <a16:creationId xmlns:a16="http://schemas.microsoft.com/office/drawing/2014/main" id="{85E64E73-AB02-1442-8B88-003CD9E631CE}"/>
              </a:ext>
            </a:extLst>
          </p:cNvPr>
          <p:cNvSpPr/>
          <p:nvPr/>
        </p:nvSpPr>
        <p:spPr>
          <a:xfrm>
            <a:off x="799678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a:t>
            </a:r>
          </a:p>
          <a:p>
            <a:endParaRPr lang="en-US" sz="6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grpSp>
        <p:nvGrpSpPr>
          <p:cNvPr id="398" name="Group 397">
            <a:extLst>
              <a:ext uri="{FF2B5EF4-FFF2-40B4-BE49-F238E27FC236}">
                <a16:creationId xmlns:a16="http://schemas.microsoft.com/office/drawing/2014/main" id="{4998AF97-A986-1145-891A-4081951A417B}"/>
              </a:ext>
            </a:extLst>
          </p:cNvPr>
          <p:cNvGrpSpPr/>
          <p:nvPr/>
        </p:nvGrpSpPr>
        <p:grpSpPr>
          <a:xfrm>
            <a:off x="3195785" y="5439704"/>
            <a:ext cx="229951" cy="200055"/>
            <a:chOff x="8676898" y="4619460"/>
            <a:chExt cx="229951" cy="200055"/>
          </a:xfrm>
        </p:grpSpPr>
        <p:sp>
          <p:nvSpPr>
            <p:cNvPr id="399" name="Google Shape;431;p39">
              <a:extLst>
                <a:ext uri="{FF2B5EF4-FFF2-40B4-BE49-F238E27FC236}">
                  <a16:creationId xmlns:a16="http://schemas.microsoft.com/office/drawing/2014/main" id="{B79E4A4B-4F1D-D843-9C99-D08FE301350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00" name="TextBox 399">
              <a:extLst>
                <a:ext uri="{FF2B5EF4-FFF2-40B4-BE49-F238E27FC236}">
                  <a16:creationId xmlns:a16="http://schemas.microsoft.com/office/drawing/2014/main" id="{BA01771B-C503-F741-ABC7-723284B3D96E}"/>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G</a:t>
              </a:r>
            </a:p>
          </p:txBody>
        </p:sp>
      </p:grpSp>
      <p:sp>
        <p:nvSpPr>
          <p:cNvPr id="408" name="Rounded Rectangle 407">
            <a:extLst>
              <a:ext uri="{FF2B5EF4-FFF2-40B4-BE49-F238E27FC236}">
                <a16:creationId xmlns:a16="http://schemas.microsoft.com/office/drawing/2014/main" id="{38703A42-B6D2-7246-946B-470D5A4EF266}"/>
              </a:ext>
            </a:extLst>
          </p:cNvPr>
          <p:cNvSpPr/>
          <p:nvPr/>
        </p:nvSpPr>
        <p:spPr>
          <a:xfrm>
            <a:off x="8084607" y="3338713"/>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09" name="Rounded Rectangle 408">
            <a:extLst>
              <a:ext uri="{FF2B5EF4-FFF2-40B4-BE49-F238E27FC236}">
                <a16:creationId xmlns:a16="http://schemas.microsoft.com/office/drawing/2014/main" id="{EBC8E5AC-95D4-9840-B6E5-09CE238C04AB}"/>
              </a:ext>
            </a:extLst>
          </p:cNvPr>
          <p:cNvSpPr/>
          <p:nvPr/>
        </p:nvSpPr>
        <p:spPr>
          <a:xfrm>
            <a:off x="8080312" y="3840696"/>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0" name="Rounded Rectangle 409">
            <a:extLst>
              <a:ext uri="{FF2B5EF4-FFF2-40B4-BE49-F238E27FC236}">
                <a16:creationId xmlns:a16="http://schemas.microsoft.com/office/drawing/2014/main" id="{A908380D-3350-3643-8590-012D2679AADC}"/>
              </a:ext>
            </a:extLst>
          </p:cNvPr>
          <p:cNvSpPr/>
          <p:nvPr/>
        </p:nvSpPr>
        <p:spPr>
          <a:xfrm>
            <a:off x="8082059" y="4389515"/>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1" name="Rounded Rectangle 410">
            <a:extLst>
              <a:ext uri="{FF2B5EF4-FFF2-40B4-BE49-F238E27FC236}">
                <a16:creationId xmlns:a16="http://schemas.microsoft.com/office/drawing/2014/main" id="{326CA8E1-30B7-E349-930D-9B205025A042}"/>
              </a:ext>
            </a:extLst>
          </p:cNvPr>
          <p:cNvSpPr/>
          <p:nvPr/>
        </p:nvSpPr>
        <p:spPr>
          <a:xfrm>
            <a:off x="8076396" y="4924338"/>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39" name="Rounded Rectangle 438">
            <a:extLst>
              <a:ext uri="{FF2B5EF4-FFF2-40B4-BE49-F238E27FC236}">
                <a16:creationId xmlns:a16="http://schemas.microsoft.com/office/drawing/2014/main" id="{E64474CF-D4BE-B94F-A39A-2B5B838CB174}"/>
              </a:ext>
            </a:extLst>
          </p:cNvPr>
          <p:cNvSpPr/>
          <p:nvPr/>
        </p:nvSpPr>
        <p:spPr>
          <a:xfrm>
            <a:off x="9658099" y="4668742"/>
            <a:ext cx="695652"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600" dirty="0">
              <a:solidFill>
                <a:schemeClr val="bg1">
                  <a:lumMod val="50000"/>
                </a:schemeClr>
              </a:solidFill>
              <a:ea typeface="Nanum Pen Script" panose="03040600000000000000" pitchFamily="66" charset="-127"/>
            </a:endParaRPr>
          </a:p>
          <a:p>
            <a:pPr algn="ctr"/>
            <a:r>
              <a:rPr lang="en-US" sz="800" dirty="0" err="1">
                <a:solidFill>
                  <a:schemeClr val="bg1">
                    <a:lumMod val="50000"/>
                  </a:schemeClr>
                </a:solidFill>
                <a:ea typeface="Nanum Pen Script" panose="03040600000000000000" pitchFamily="66" charset="-127"/>
              </a:rPr>
              <a:t>AbInitio</a:t>
            </a:r>
            <a:r>
              <a:rPr lang="en-US" sz="800" dirty="0">
                <a:solidFill>
                  <a:schemeClr val="bg1">
                    <a:lumMod val="50000"/>
                  </a:schemeClr>
                </a:solidFill>
                <a:ea typeface="Nanum Pen Script" panose="03040600000000000000" pitchFamily="66" charset="-127"/>
              </a:rPr>
              <a:t> ETL</a:t>
            </a:r>
          </a:p>
          <a:p>
            <a:pPr algn="ctr"/>
            <a:endParaRPr lang="en-US" sz="800" dirty="0">
              <a:solidFill>
                <a:schemeClr val="bg1">
                  <a:lumMod val="50000"/>
                </a:schemeClr>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p:txBody>
      </p:sp>
      <p:cxnSp>
        <p:nvCxnSpPr>
          <p:cNvPr id="447" name="Elbow Connector 446">
            <a:extLst>
              <a:ext uri="{FF2B5EF4-FFF2-40B4-BE49-F238E27FC236}">
                <a16:creationId xmlns:a16="http://schemas.microsoft.com/office/drawing/2014/main" id="{923E3D84-0E02-294A-B2BF-C2C205DCEDEF}"/>
              </a:ext>
            </a:extLst>
          </p:cNvPr>
          <p:cNvCxnSpPr>
            <a:cxnSpLocks/>
            <a:stCxn id="1337" idx="2"/>
            <a:endCxn id="439" idx="1"/>
          </p:cNvCxnSpPr>
          <p:nvPr/>
        </p:nvCxnSpPr>
        <p:spPr>
          <a:xfrm rot="5400000" flipH="1" flipV="1">
            <a:off x="7643097" y="4111757"/>
            <a:ext cx="1257964" cy="2772039"/>
          </a:xfrm>
          <a:prstGeom prst="bentConnector4">
            <a:avLst>
              <a:gd name="adj1" fmla="val -18227"/>
              <a:gd name="adj2" fmla="val 92734"/>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65" name="TextBox 464">
            <a:extLst>
              <a:ext uri="{FF2B5EF4-FFF2-40B4-BE49-F238E27FC236}">
                <a16:creationId xmlns:a16="http://schemas.microsoft.com/office/drawing/2014/main" id="{68FDD25E-97EA-2546-99AC-E9A68018D6B6}"/>
              </a:ext>
            </a:extLst>
          </p:cNvPr>
          <p:cNvSpPr txBox="1"/>
          <p:nvPr/>
        </p:nvSpPr>
        <p:spPr>
          <a:xfrm>
            <a:off x="4763526" y="964850"/>
            <a:ext cx="857046"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Hub</a:t>
            </a:r>
          </a:p>
        </p:txBody>
      </p:sp>
      <p:sp>
        <p:nvSpPr>
          <p:cNvPr id="489" name="Rounded Rectangle 488">
            <a:extLst>
              <a:ext uri="{FF2B5EF4-FFF2-40B4-BE49-F238E27FC236}">
                <a16:creationId xmlns:a16="http://schemas.microsoft.com/office/drawing/2014/main" id="{E0804BF9-45BF-414D-B856-92B922030C65}"/>
              </a:ext>
            </a:extLst>
          </p:cNvPr>
          <p:cNvSpPr/>
          <p:nvPr/>
        </p:nvSpPr>
        <p:spPr>
          <a:xfrm>
            <a:off x="2392387" y="2858497"/>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0" name="Elbow Connector 489">
            <a:extLst>
              <a:ext uri="{FF2B5EF4-FFF2-40B4-BE49-F238E27FC236}">
                <a16:creationId xmlns:a16="http://schemas.microsoft.com/office/drawing/2014/main" id="{EB623427-66F2-0442-9881-9720EA248B4A}"/>
              </a:ext>
            </a:extLst>
          </p:cNvPr>
          <p:cNvCxnSpPr>
            <a:cxnSpLocks/>
            <a:stCxn id="489" idx="3"/>
            <a:endCxn id="1414" idx="1"/>
          </p:cNvCxnSpPr>
          <p:nvPr/>
        </p:nvCxnSpPr>
        <p:spPr>
          <a:xfrm>
            <a:off x="3140216" y="3044775"/>
            <a:ext cx="1724908" cy="1374499"/>
          </a:xfrm>
          <a:prstGeom prst="bentConnector3">
            <a:avLst>
              <a:gd name="adj1" fmla="val 5003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7" name="Rounded Rectangle 496">
            <a:extLst>
              <a:ext uri="{FF2B5EF4-FFF2-40B4-BE49-F238E27FC236}">
                <a16:creationId xmlns:a16="http://schemas.microsoft.com/office/drawing/2014/main" id="{D9E4133D-5F9B-1344-9E7A-FA35C251A18D}"/>
              </a:ext>
            </a:extLst>
          </p:cNvPr>
          <p:cNvSpPr/>
          <p:nvPr/>
        </p:nvSpPr>
        <p:spPr>
          <a:xfrm>
            <a:off x="10917605" y="2612650"/>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00" name="Rounded Rectangle 499">
            <a:extLst>
              <a:ext uri="{FF2B5EF4-FFF2-40B4-BE49-F238E27FC236}">
                <a16:creationId xmlns:a16="http://schemas.microsoft.com/office/drawing/2014/main" id="{4148FAC6-E93F-574C-BB77-16DAD17FDE5B}"/>
              </a:ext>
            </a:extLst>
          </p:cNvPr>
          <p:cNvSpPr/>
          <p:nvPr/>
        </p:nvSpPr>
        <p:spPr>
          <a:xfrm>
            <a:off x="10917604" y="3087346"/>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TECOS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01" name="Elbow Connector 500">
            <a:extLst>
              <a:ext uri="{FF2B5EF4-FFF2-40B4-BE49-F238E27FC236}">
                <a16:creationId xmlns:a16="http://schemas.microsoft.com/office/drawing/2014/main" id="{7D66613E-1E89-5841-B9B8-447FC5E502A9}"/>
              </a:ext>
            </a:extLst>
          </p:cNvPr>
          <p:cNvCxnSpPr>
            <a:cxnSpLocks/>
            <a:stCxn id="454" idx="3"/>
            <a:endCxn id="497" idx="1"/>
          </p:cNvCxnSpPr>
          <p:nvPr/>
        </p:nvCxnSpPr>
        <p:spPr>
          <a:xfrm flipV="1">
            <a:off x="8955192" y="2798928"/>
            <a:ext cx="1962413" cy="1620346"/>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02" name="Elbow Connector 501">
            <a:extLst>
              <a:ext uri="{FF2B5EF4-FFF2-40B4-BE49-F238E27FC236}">
                <a16:creationId xmlns:a16="http://schemas.microsoft.com/office/drawing/2014/main" id="{6FC0BE54-CDC0-FB42-8556-7D70A0383FC0}"/>
              </a:ext>
            </a:extLst>
          </p:cNvPr>
          <p:cNvCxnSpPr>
            <a:cxnSpLocks/>
            <a:stCxn id="454" idx="3"/>
            <a:endCxn id="500" idx="1"/>
          </p:cNvCxnSpPr>
          <p:nvPr/>
        </p:nvCxnSpPr>
        <p:spPr>
          <a:xfrm flipV="1">
            <a:off x="8955192" y="3273624"/>
            <a:ext cx="1962412" cy="1145650"/>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3" name="Rounded Rectangle 512">
            <a:extLst>
              <a:ext uri="{FF2B5EF4-FFF2-40B4-BE49-F238E27FC236}">
                <a16:creationId xmlns:a16="http://schemas.microsoft.com/office/drawing/2014/main" id="{067706E5-A0EE-B049-B344-A66C161E322E}"/>
              </a:ext>
            </a:extLst>
          </p:cNvPr>
          <p:cNvSpPr/>
          <p:nvPr/>
        </p:nvSpPr>
        <p:spPr>
          <a:xfrm>
            <a:off x="2397552" y="3320874"/>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15" name="Elbow Connector 514">
            <a:extLst>
              <a:ext uri="{FF2B5EF4-FFF2-40B4-BE49-F238E27FC236}">
                <a16:creationId xmlns:a16="http://schemas.microsoft.com/office/drawing/2014/main" id="{B8FE82EA-BE44-5D44-B9CD-E8989B7CCFC6}"/>
              </a:ext>
            </a:extLst>
          </p:cNvPr>
          <p:cNvCxnSpPr>
            <a:cxnSpLocks/>
            <a:stCxn id="513" idx="3"/>
            <a:endCxn id="1414" idx="1"/>
          </p:cNvCxnSpPr>
          <p:nvPr/>
        </p:nvCxnSpPr>
        <p:spPr>
          <a:xfrm>
            <a:off x="3145381" y="3507152"/>
            <a:ext cx="1719743" cy="912122"/>
          </a:xfrm>
          <a:prstGeom prst="bentConnector3">
            <a:avLst>
              <a:gd name="adj1" fmla="val 49508"/>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22" name="Rounded Rectangle 521">
            <a:extLst>
              <a:ext uri="{FF2B5EF4-FFF2-40B4-BE49-F238E27FC236}">
                <a16:creationId xmlns:a16="http://schemas.microsoft.com/office/drawing/2014/main" id="{CC8E7907-085D-8C44-8901-87FEC8FC5864}"/>
              </a:ext>
            </a:extLst>
          </p:cNvPr>
          <p:cNvSpPr/>
          <p:nvPr/>
        </p:nvSpPr>
        <p:spPr>
          <a:xfrm>
            <a:off x="2401576" y="1478868"/>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Eclipse CRP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23" name="Elbow Connector 522">
            <a:extLst>
              <a:ext uri="{FF2B5EF4-FFF2-40B4-BE49-F238E27FC236}">
                <a16:creationId xmlns:a16="http://schemas.microsoft.com/office/drawing/2014/main" id="{616BD056-3ABF-A147-B255-FF3F0E085FFF}"/>
              </a:ext>
            </a:extLst>
          </p:cNvPr>
          <p:cNvCxnSpPr>
            <a:cxnSpLocks/>
            <a:stCxn id="522" idx="3"/>
            <a:endCxn id="1414" idx="1"/>
          </p:cNvCxnSpPr>
          <p:nvPr/>
        </p:nvCxnSpPr>
        <p:spPr>
          <a:xfrm>
            <a:off x="3140261" y="1665146"/>
            <a:ext cx="1724863" cy="2754128"/>
          </a:xfrm>
          <a:prstGeom prst="bentConnector3">
            <a:avLst>
              <a:gd name="adj1" fmla="val 5003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4" name="Elbow Connector 523">
            <a:extLst>
              <a:ext uri="{FF2B5EF4-FFF2-40B4-BE49-F238E27FC236}">
                <a16:creationId xmlns:a16="http://schemas.microsoft.com/office/drawing/2014/main" id="{735565F0-3BBB-2940-8E3F-D08E673309B7}"/>
              </a:ext>
            </a:extLst>
          </p:cNvPr>
          <p:cNvCxnSpPr>
            <a:cxnSpLocks/>
            <a:stCxn id="454" idx="3"/>
            <a:endCxn id="520" idx="1"/>
          </p:cNvCxnSpPr>
          <p:nvPr/>
        </p:nvCxnSpPr>
        <p:spPr>
          <a:xfrm flipV="1">
            <a:off x="8955192" y="3756031"/>
            <a:ext cx="1966371" cy="663243"/>
          </a:xfrm>
          <a:prstGeom prst="bentConnector3">
            <a:avLst>
              <a:gd name="adj1" fmla="val 50000"/>
            </a:avLst>
          </a:prstGeom>
          <a:ln>
            <a:solidFill>
              <a:srgbClr val="0067B7"/>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6" name="Elbow Connector 525">
            <a:extLst>
              <a:ext uri="{FF2B5EF4-FFF2-40B4-BE49-F238E27FC236}">
                <a16:creationId xmlns:a16="http://schemas.microsoft.com/office/drawing/2014/main" id="{4A3CBC53-E22D-054A-B5CB-8A532316D6B6}"/>
              </a:ext>
            </a:extLst>
          </p:cNvPr>
          <p:cNvCxnSpPr>
            <a:cxnSpLocks/>
            <a:stCxn id="454" idx="3"/>
            <a:endCxn id="518" idx="1"/>
          </p:cNvCxnSpPr>
          <p:nvPr/>
        </p:nvCxnSpPr>
        <p:spPr>
          <a:xfrm flipV="1">
            <a:off x="8955192" y="4248822"/>
            <a:ext cx="1975515" cy="170452"/>
          </a:xfrm>
          <a:prstGeom prst="bentConnector3">
            <a:avLst>
              <a:gd name="adj1" fmla="val 50000"/>
            </a:avLst>
          </a:prstGeom>
          <a:ln>
            <a:solidFill>
              <a:srgbClr val="0067B7"/>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30" name="Rounded Rectangle 529">
            <a:extLst>
              <a:ext uri="{FF2B5EF4-FFF2-40B4-BE49-F238E27FC236}">
                <a16:creationId xmlns:a16="http://schemas.microsoft.com/office/drawing/2014/main" id="{69ADDC8D-DBC5-DD42-9007-0C2FB0210F9D}"/>
              </a:ext>
            </a:extLst>
          </p:cNvPr>
          <p:cNvSpPr/>
          <p:nvPr/>
        </p:nvSpPr>
        <p:spPr>
          <a:xfrm>
            <a:off x="6801399" y="1146298"/>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2" name="Rounded Rectangle 531">
            <a:extLst>
              <a:ext uri="{FF2B5EF4-FFF2-40B4-BE49-F238E27FC236}">
                <a16:creationId xmlns:a16="http://schemas.microsoft.com/office/drawing/2014/main" id="{1EEA7174-E58C-1340-946C-C2A9A767BC7D}"/>
              </a:ext>
            </a:extLst>
          </p:cNvPr>
          <p:cNvSpPr/>
          <p:nvPr/>
        </p:nvSpPr>
        <p:spPr>
          <a:xfrm>
            <a:off x="6747824" y="1203449"/>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3" name="Rounded Rectangle 532">
            <a:extLst>
              <a:ext uri="{FF2B5EF4-FFF2-40B4-BE49-F238E27FC236}">
                <a16:creationId xmlns:a16="http://schemas.microsoft.com/office/drawing/2014/main" id="{87165A29-0CC7-CB40-BA35-D185CFBDDB6E}"/>
              </a:ext>
            </a:extLst>
          </p:cNvPr>
          <p:cNvSpPr/>
          <p:nvPr/>
        </p:nvSpPr>
        <p:spPr>
          <a:xfrm>
            <a:off x="6691269" y="1277514"/>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534" name="Elbow Connector 533">
            <a:extLst>
              <a:ext uri="{FF2B5EF4-FFF2-40B4-BE49-F238E27FC236}">
                <a16:creationId xmlns:a16="http://schemas.microsoft.com/office/drawing/2014/main" id="{4D9E84AE-3931-6245-BE8D-CBE386381904}"/>
              </a:ext>
            </a:extLst>
          </p:cNvPr>
          <p:cNvCxnSpPr>
            <a:cxnSpLocks/>
            <a:endCxn id="533" idx="2"/>
          </p:cNvCxnSpPr>
          <p:nvPr/>
        </p:nvCxnSpPr>
        <p:spPr>
          <a:xfrm rot="5400000" flipH="1" flipV="1">
            <a:off x="6925983" y="1838110"/>
            <a:ext cx="333460" cy="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38" name="Elbow Connector 537">
            <a:extLst>
              <a:ext uri="{FF2B5EF4-FFF2-40B4-BE49-F238E27FC236}">
                <a16:creationId xmlns:a16="http://schemas.microsoft.com/office/drawing/2014/main" id="{B4D98447-661F-D94A-8172-D8AF1675640D}"/>
              </a:ext>
            </a:extLst>
          </p:cNvPr>
          <p:cNvCxnSpPr>
            <a:cxnSpLocks/>
          </p:cNvCxnSpPr>
          <p:nvPr/>
        </p:nvCxnSpPr>
        <p:spPr>
          <a:xfrm rot="16200000" flipH="1">
            <a:off x="7049529" y="1863508"/>
            <a:ext cx="384260" cy="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8F6D40AC-C3E1-844E-8A6C-D69E0CBC18E4}"/>
              </a:ext>
            </a:extLst>
          </p:cNvPr>
          <p:cNvGrpSpPr/>
          <p:nvPr/>
        </p:nvGrpSpPr>
        <p:grpSpPr>
          <a:xfrm>
            <a:off x="3188055" y="1886219"/>
            <a:ext cx="229951" cy="200055"/>
            <a:chOff x="8676898" y="4619460"/>
            <a:chExt cx="229951" cy="200055"/>
          </a:xfrm>
        </p:grpSpPr>
        <p:sp>
          <p:nvSpPr>
            <p:cNvPr id="542" name="Google Shape;431;p39">
              <a:extLst>
                <a:ext uri="{FF2B5EF4-FFF2-40B4-BE49-F238E27FC236}">
                  <a16:creationId xmlns:a16="http://schemas.microsoft.com/office/drawing/2014/main" id="{04935D61-260A-3B4A-A486-3884C316443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43" name="TextBox 542">
              <a:extLst>
                <a:ext uri="{FF2B5EF4-FFF2-40B4-BE49-F238E27FC236}">
                  <a16:creationId xmlns:a16="http://schemas.microsoft.com/office/drawing/2014/main" id="{4C60154B-0E10-6447-A493-11BA8FDE12C3}"/>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B</a:t>
              </a:r>
            </a:p>
          </p:txBody>
        </p:sp>
      </p:grpSp>
      <p:sp>
        <p:nvSpPr>
          <p:cNvPr id="552" name="Rounded Rectangle 551">
            <a:extLst>
              <a:ext uri="{FF2B5EF4-FFF2-40B4-BE49-F238E27FC236}">
                <a16:creationId xmlns:a16="http://schemas.microsoft.com/office/drawing/2014/main" id="{BF5D8F30-9AD3-7C4E-8492-4D9DFA99E445}"/>
              </a:ext>
            </a:extLst>
          </p:cNvPr>
          <p:cNvSpPr/>
          <p:nvPr/>
        </p:nvSpPr>
        <p:spPr>
          <a:xfrm>
            <a:off x="3693120" y="4900249"/>
            <a:ext cx="779656" cy="400105"/>
          </a:xfrm>
          <a:prstGeom prst="roundRect">
            <a:avLst/>
          </a:prstGeom>
          <a:solidFill>
            <a:schemeClr val="bg1">
              <a:lumMod val="85000"/>
            </a:schemeClr>
          </a:solidFill>
          <a:ln w="3175">
            <a:solidFill>
              <a:schemeClr val="bg2">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r>
              <a:rPr lang="en-US" sz="900" dirty="0">
                <a:solidFill>
                  <a:schemeClr val="bg1">
                    <a:lumMod val="50000"/>
                  </a:schemeClr>
                </a:solidFill>
                <a:ea typeface="Nanum Pen Script" panose="03040600000000000000" pitchFamily="66" charset="-127"/>
              </a:rPr>
              <a:t>Data Capture</a:t>
            </a:r>
          </a:p>
          <a:p>
            <a:pPr algn="ctr"/>
            <a:endParaRPr lang="en-US" sz="900" dirty="0">
              <a:solidFill>
                <a:schemeClr val="bg1">
                  <a:lumMod val="50000"/>
                </a:schemeClr>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p:txBody>
      </p:sp>
      <p:cxnSp>
        <p:nvCxnSpPr>
          <p:cNvPr id="553" name="Elbow Connector 552">
            <a:extLst>
              <a:ext uri="{FF2B5EF4-FFF2-40B4-BE49-F238E27FC236}">
                <a16:creationId xmlns:a16="http://schemas.microsoft.com/office/drawing/2014/main" id="{A47FD931-5493-A64C-857D-CA58EC3C3830}"/>
              </a:ext>
            </a:extLst>
          </p:cNvPr>
          <p:cNvCxnSpPr>
            <a:cxnSpLocks/>
            <a:stCxn id="554" idx="3"/>
            <a:endCxn id="552" idx="1"/>
          </p:cNvCxnSpPr>
          <p:nvPr/>
        </p:nvCxnSpPr>
        <p:spPr>
          <a:xfrm>
            <a:off x="3139511" y="3941564"/>
            <a:ext cx="553609" cy="1158738"/>
          </a:xfrm>
          <a:prstGeom prst="bentConnector3">
            <a:avLst>
              <a:gd name="adj1" fmla="val 5899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4" name="Rounded Rectangle 553">
            <a:extLst>
              <a:ext uri="{FF2B5EF4-FFF2-40B4-BE49-F238E27FC236}">
                <a16:creationId xmlns:a16="http://schemas.microsoft.com/office/drawing/2014/main" id="{28545956-AC43-4A40-88C5-B3A7F4430A38}"/>
              </a:ext>
            </a:extLst>
          </p:cNvPr>
          <p:cNvSpPr/>
          <p:nvPr/>
        </p:nvSpPr>
        <p:spPr>
          <a:xfrm>
            <a:off x="2416754" y="3790635"/>
            <a:ext cx="722757" cy="301857"/>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IBM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5" name="Rounded Rectangle 554">
            <a:extLst>
              <a:ext uri="{FF2B5EF4-FFF2-40B4-BE49-F238E27FC236}">
                <a16:creationId xmlns:a16="http://schemas.microsoft.com/office/drawing/2014/main" id="{9B055B29-D0AF-0246-8228-7C42AFC58937}"/>
              </a:ext>
            </a:extLst>
          </p:cNvPr>
          <p:cNvSpPr/>
          <p:nvPr/>
        </p:nvSpPr>
        <p:spPr>
          <a:xfrm>
            <a:off x="2404151" y="4193104"/>
            <a:ext cx="733466" cy="328724"/>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Oracle</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6" name="Rounded Rectangle 555">
            <a:extLst>
              <a:ext uri="{FF2B5EF4-FFF2-40B4-BE49-F238E27FC236}">
                <a16:creationId xmlns:a16="http://schemas.microsoft.com/office/drawing/2014/main" id="{7D470649-13D6-FC44-84E0-1DFA0538386B}"/>
              </a:ext>
            </a:extLst>
          </p:cNvPr>
          <p:cNvSpPr/>
          <p:nvPr/>
        </p:nvSpPr>
        <p:spPr>
          <a:xfrm>
            <a:off x="2402612" y="4620798"/>
            <a:ext cx="733466" cy="355213"/>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Tandem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62" name="Elbow Connector 561">
            <a:extLst>
              <a:ext uri="{FF2B5EF4-FFF2-40B4-BE49-F238E27FC236}">
                <a16:creationId xmlns:a16="http://schemas.microsoft.com/office/drawing/2014/main" id="{397B14DB-0F5D-4540-A3FD-F49D5D82935E}"/>
              </a:ext>
            </a:extLst>
          </p:cNvPr>
          <p:cNvCxnSpPr>
            <a:cxnSpLocks/>
            <a:stCxn id="555" idx="3"/>
            <a:endCxn id="552" idx="1"/>
          </p:cNvCxnSpPr>
          <p:nvPr/>
        </p:nvCxnSpPr>
        <p:spPr>
          <a:xfrm>
            <a:off x="3137617" y="4357466"/>
            <a:ext cx="555503" cy="742836"/>
          </a:xfrm>
          <a:prstGeom prst="bentConnector3">
            <a:avLst>
              <a:gd name="adj1" fmla="val 5896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4" name="Elbow Connector 563">
            <a:extLst>
              <a:ext uri="{FF2B5EF4-FFF2-40B4-BE49-F238E27FC236}">
                <a16:creationId xmlns:a16="http://schemas.microsoft.com/office/drawing/2014/main" id="{6506C547-6464-D341-B519-682DD7264860}"/>
              </a:ext>
            </a:extLst>
          </p:cNvPr>
          <p:cNvCxnSpPr>
            <a:cxnSpLocks/>
            <a:stCxn id="556" idx="3"/>
            <a:endCxn id="552" idx="1"/>
          </p:cNvCxnSpPr>
          <p:nvPr/>
        </p:nvCxnSpPr>
        <p:spPr>
          <a:xfrm>
            <a:off x="3136078" y="4798405"/>
            <a:ext cx="557042" cy="301897"/>
          </a:xfrm>
          <a:prstGeom prst="bentConnector3">
            <a:avLst>
              <a:gd name="adj1" fmla="val 6033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31822EDA-F5AC-C542-949D-3E65F2DFEFE3}"/>
              </a:ext>
            </a:extLst>
          </p:cNvPr>
          <p:cNvCxnSpPr>
            <a:cxnSpLocks/>
            <a:stCxn id="552" idx="3"/>
            <a:endCxn id="1337" idx="2"/>
          </p:cNvCxnSpPr>
          <p:nvPr/>
        </p:nvCxnSpPr>
        <p:spPr>
          <a:xfrm>
            <a:off x="4472776" y="5100302"/>
            <a:ext cx="2413284" cy="1026457"/>
          </a:xfrm>
          <a:prstGeom prst="bentConnector4">
            <a:avLst>
              <a:gd name="adj1" fmla="val 8491"/>
              <a:gd name="adj2" fmla="val 12227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1" name="Group 580">
            <a:extLst>
              <a:ext uri="{FF2B5EF4-FFF2-40B4-BE49-F238E27FC236}">
                <a16:creationId xmlns:a16="http://schemas.microsoft.com/office/drawing/2014/main" id="{EA28057E-AF7D-9448-8692-55A7212AB1E1}"/>
              </a:ext>
            </a:extLst>
          </p:cNvPr>
          <p:cNvGrpSpPr/>
          <p:nvPr/>
        </p:nvGrpSpPr>
        <p:grpSpPr>
          <a:xfrm>
            <a:off x="3195183" y="2800220"/>
            <a:ext cx="229951" cy="200055"/>
            <a:chOff x="8676898" y="4619460"/>
            <a:chExt cx="229951" cy="200055"/>
          </a:xfrm>
        </p:grpSpPr>
        <p:sp>
          <p:nvSpPr>
            <p:cNvPr id="582" name="Google Shape;431;p39">
              <a:extLst>
                <a:ext uri="{FF2B5EF4-FFF2-40B4-BE49-F238E27FC236}">
                  <a16:creationId xmlns:a16="http://schemas.microsoft.com/office/drawing/2014/main" id="{820496C9-A99D-4544-B58F-05D19B111BE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3" name="TextBox 582">
              <a:extLst>
                <a:ext uri="{FF2B5EF4-FFF2-40B4-BE49-F238E27FC236}">
                  <a16:creationId xmlns:a16="http://schemas.microsoft.com/office/drawing/2014/main" id="{8C5B290E-47DB-FA42-AA80-8199B02A794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D</a:t>
              </a:r>
            </a:p>
          </p:txBody>
        </p:sp>
      </p:grpSp>
      <p:grpSp>
        <p:nvGrpSpPr>
          <p:cNvPr id="584" name="Group 583">
            <a:extLst>
              <a:ext uri="{FF2B5EF4-FFF2-40B4-BE49-F238E27FC236}">
                <a16:creationId xmlns:a16="http://schemas.microsoft.com/office/drawing/2014/main" id="{1AF030F1-5698-C648-A6B8-1D594C9115CB}"/>
              </a:ext>
            </a:extLst>
          </p:cNvPr>
          <p:cNvGrpSpPr/>
          <p:nvPr/>
        </p:nvGrpSpPr>
        <p:grpSpPr>
          <a:xfrm>
            <a:off x="3210462" y="3255472"/>
            <a:ext cx="229951" cy="200055"/>
            <a:chOff x="8676898" y="4619460"/>
            <a:chExt cx="229951" cy="200055"/>
          </a:xfrm>
        </p:grpSpPr>
        <p:sp>
          <p:nvSpPr>
            <p:cNvPr id="585" name="Google Shape;431;p39">
              <a:extLst>
                <a:ext uri="{FF2B5EF4-FFF2-40B4-BE49-F238E27FC236}">
                  <a16:creationId xmlns:a16="http://schemas.microsoft.com/office/drawing/2014/main" id="{E88C7D51-449C-1941-B2F8-89CA636C3C33}"/>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6" name="TextBox 585">
              <a:extLst>
                <a:ext uri="{FF2B5EF4-FFF2-40B4-BE49-F238E27FC236}">
                  <a16:creationId xmlns:a16="http://schemas.microsoft.com/office/drawing/2014/main" id="{3CAA832C-67A3-D54C-899A-F2DD2C0FF9F4}"/>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grpSp>
        <p:nvGrpSpPr>
          <p:cNvPr id="587" name="Group 586">
            <a:extLst>
              <a:ext uri="{FF2B5EF4-FFF2-40B4-BE49-F238E27FC236}">
                <a16:creationId xmlns:a16="http://schemas.microsoft.com/office/drawing/2014/main" id="{51FAD7FC-1121-4A4A-B9A0-29734A734B22}"/>
              </a:ext>
            </a:extLst>
          </p:cNvPr>
          <p:cNvGrpSpPr/>
          <p:nvPr/>
        </p:nvGrpSpPr>
        <p:grpSpPr>
          <a:xfrm>
            <a:off x="3202186" y="3693429"/>
            <a:ext cx="229951" cy="200055"/>
            <a:chOff x="8676898" y="4619460"/>
            <a:chExt cx="229951" cy="200055"/>
          </a:xfrm>
        </p:grpSpPr>
        <p:sp>
          <p:nvSpPr>
            <p:cNvPr id="588" name="Google Shape;431;p39">
              <a:extLst>
                <a:ext uri="{FF2B5EF4-FFF2-40B4-BE49-F238E27FC236}">
                  <a16:creationId xmlns:a16="http://schemas.microsoft.com/office/drawing/2014/main" id="{B091A815-02C6-D14E-8D69-B06C4149A84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9" name="TextBox 588">
              <a:extLst>
                <a:ext uri="{FF2B5EF4-FFF2-40B4-BE49-F238E27FC236}">
                  <a16:creationId xmlns:a16="http://schemas.microsoft.com/office/drawing/2014/main" id="{5FD1DC1A-1DF9-3040-B5B9-72AFBD3756EA}"/>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593" name="TextBox 592">
            <a:extLst>
              <a:ext uri="{FF2B5EF4-FFF2-40B4-BE49-F238E27FC236}">
                <a16:creationId xmlns:a16="http://schemas.microsoft.com/office/drawing/2014/main" id="{B9337562-4D47-FF43-98F6-998C5BA5E53A}"/>
              </a:ext>
            </a:extLst>
          </p:cNvPr>
          <p:cNvSpPr txBox="1"/>
          <p:nvPr/>
        </p:nvSpPr>
        <p:spPr>
          <a:xfrm>
            <a:off x="342091" y="1437544"/>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Custom API Source</a:t>
            </a:r>
          </a:p>
        </p:txBody>
      </p:sp>
      <p:grpSp>
        <p:nvGrpSpPr>
          <p:cNvPr id="594" name="Group 593">
            <a:extLst>
              <a:ext uri="{FF2B5EF4-FFF2-40B4-BE49-F238E27FC236}">
                <a16:creationId xmlns:a16="http://schemas.microsoft.com/office/drawing/2014/main" id="{FB548C4B-141A-B14A-B3AA-08532CA2F3D0}"/>
              </a:ext>
            </a:extLst>
          </p:cNvPr>
          <p:cNvGrpSpPr/>
          <p:nvPr/>
        </p:nvGrpSpPr>
        <p:grpSpPr>
          <a:xfrm>
            <a:off x="138465" y="1505487"/>
            <a:ext cx="229951" cy="215444"/>
            <a:chOff x="8676898" y="4619460"/>
            <a:chExt cx="229951" cy="215444"/>
          </a:xfrm>
        </p:grpSpPr>
        <p:sp>
          <p:nvSpPr>
            <p:cNvPr id="595" name="Google Shape;431;p39">
              <a:extLst>
                <a:ext uri="{FF2B5EF4-FFF2-40B4-BE49-F238E27FC236}">
                  <a16:creationId xmlns:a16="http://schemas.microsoft.com/office/drawing/2014/main" id="{A167F0C8-6C93-1D4F-BB63-5B268BC2EC5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596" name="TextBox 595">
              <a:extLst>
                <a:ext uri="{FF2B5EF4-FFF2-40B4-BE49-F238E27FC236}">
                  <a16:creationId xmlns:a16="http://schemas.microsoft.com/office/drawing/2014/main" id="{1CF0ABC3-422D-774A-8064-46E6E90D51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597" name="TextBox 596">
            <a:extLst>
              <a:ext uri="{FF2B5EF4-FFF2-40B4-BE49-F238E27FC236}">
                <a16:creationId xmlns:a16="http://schemas.microsoft.com/office/drawing/2014/main" id="{540B5B4A-7602-154F-BF01-CF0F1FA28CA3}"/>
              </a:ext>
            </a:extLst>
          </p:cNvPr>
          <p:cNvSpPr txBox="1"/>
          <p:nvPr/>
        </p:nvSpPr>
        <p:spPr>
          <a:xfrm>
            <a:off x="342091" y="1750591"/>
            <a:ext cx="1765478"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MQ/JMS/Kafka Custom API Source</a:t>
            </a:r>
          </a:p>
        </p:txBody>
      </p:sp>
      <p:grpSp>
        <p:nvGrpSpPr>
          <p:cNvPr id="598" name="Group 597">
            <a:extLst>
              <a:ext uri="{FF2B5EF4-FFF2-40B4-BE49-F238E27FC236}">
                <a16:creationId xmlns:a16="http://schemas.microsoft.com/office/drawing/2014/main" id="{66E4D489-5E8F-5742-9493-4626574C325A}"/>
              </a:ext>
            </a:extLst>
          </p:cNvPr>
          <p:cNvGrpSpPr/>
          <p:nvPr/>
        </p:nvGrpSpPr>
        <p:grpSpPr>
          <a:xfrm>
            <a:off x="138465" y="1818534"/>
            <a:ext cx="229951" cy="215444"/>
            <a:chOff x="8676898" y="4619460"/>
            <a:chExt cx="229951" cy="215444"/>
          </a:xfrm>
        </p:grpSpPr>
        <p:sp>
          <p:nvSpPr>
            <p:cNvPr id="599" name="Google Shape;431;p39">
              <a:extLst>
                <a:ext uri="{FF2B5EF4-FFF2-40B4-BE49-F238E27FC236}">
                  <a16:creationId xmlns:a16="http://schemas.microsoft.com/office/drawing/2014/main" id="{E853F001-13EF-D145-95FC-CB672F969D7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0" name="TextBox 599">
              <a:extLst>
                <a:ext uri="{FF2B5EF4-FFF2-40B4-BE49-F238E27FC236}">
                  <a16:creationId xmlns:a16="http://schemas.microsoft.com/office/drawing/2014/main" id="{805862B6-C709-9148-A0B1-C3AD6FF9B116}"/>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01" name="TextBox 600">
            <a:extLst>
              <a:ext uri="{FF2B5EF4-FFF2-40B4-BE49-F238E27FC236}">
                <a16:creationId xmlns:a16="http://schemas.microsoft.com/office/drawing/2014/main" id="{FFA0A33D-930F-A344-A43C-0D21C2352966}"/>
              </a:ext>
            </a:extLst>
          </p:cNvPr>
          <p:cNvSpPr txBox="1"/>
          <p:nvPr/>
        </p:nvSpPr>
        <p:spPr>
          <a:xfrm>
            <a:off x="342091" y="2078701"/>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Solace/Kafka Custom API Source</a:t>
            </a:r>
          </a:p>
        </p:txBody>
      </p:sp>
      <p:grpSp>
        <p:nvGrpSpPr>
          <p:cNvPr id="602" name="Group 601">
            <a:extLst>
              <a:ext uri="{FF2B5EF4-FFF2-40B4-BE49-F238E27FC236}">
                <a16:creationId xmlns:a16="http://schemas.microsoft.com/office/drawing/2014/main" id="{5AE491BE-0166-CA41-BF91-B318B1A1A580}"/>
              </a:ext>
            </a:extLst>
          </p:cNvPr>
          <p:cNvGrpSpPr/>
          <p:nvPr/>
        </p:nvGrpSpPr>
        <p:grpSpPr>
          <a:xfrm>
            <a:off x="138465" y="2146644"/>
            <a:ext cx="229951" cy="215444"/>
            <a:chOff x="8676898" y="4619460"/>
            <a:chExt cx="229951" cy="215444"/>
          </a:xfrm>
        </p:grpSpPr>
        <p:sp>
          <p:nvSpPr>
            <p:cNvPr id="603" name="Google Shape;431;p39">
              <a:extLst>
                <a:ext uri="{FF2B5EF4-FFF2-40B4-BE49-F238E27FC236}">
                  <a16:creationId xmlns:a16="http://schemas.microsoft.com/office/drawing/2014/main" id="{72E499F9-556E-1141-99F9-5BF5AE26C75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4" name="TextBox 603">
              <a:extLst>
                <a:ext uri="{FF2B5EF4-FFF2-40B4-BE49-F238E27FC236}">
                  <a16:creationId xmlns:a16="http://schemas.microsoft.com/office/drawing/2014/main" id="{6E6E5E21-F2E5-9347-A7DC-5E1491D41BF2}"/>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05" name="TextBox 604">
            <a:extLst>
              <a:ext uri="{FF2B5EF4-FFF2-40B4-BE49-F238E27FC236}">
                <a16:creationId xmlns:a16="http://schemas.microsoft.com/office/drawing/2014/main" id="{D04C8BB4-2E3E-A24E-BD50-3C90524BAA90}"/>
              </a:ext>
            </a:extLst>
          </p:cNvPr>
          <p:cNvSpPr txBox="1"/>
          <p:nvPr/>
        </p:nvSpPr>
        <p:spPr>
          <a:xfrm>
            <a:off x="342091" y="2383797"/>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JDBC/ Kafka Custom API Source</a:t>
            </a:r>
          </a:p>
        </p:txBody>
      </p:sp>
      <p:grpSp>
        <p:nvGrpSpPr>
          <p:cNvPr id="606" name="Group 605">
            <a:extLst>
              <a:ext uri="{FF2B5EF4-FFF2-40B4-BE49-F238E27FC236}">
                <a16:creationId xmlns:a16="http://schemas.microsoft.com/office/drawing/2014/main" id="{9B4D85E3-770D-624B-9C20-D65AF047C65A}"/>
              </a:ext>
            </a:extLst>
          </p:cNvPr>
          <p:cNvGrpSpPr/>
          <p:nvPr/>
        </p:nvGrpSpPr>
        <p:grpSpPr>
          <a:xfrm>
            <a:off x="138465" y="2451740"/>
            <a:ext cx="229951" cy="215444"/>
            <a:chOff x="8676898" y="4619460"/>
            <a:chExt cx="229951" cy="215444"/>
          </a:xfrm>
        </p:grpSpPr>
        <p:sp>
          <p:nvSpPr>
            <p:cNvPr id="607" name="Google Shape;431;p39">
              <a:extLst>
                <a:ext uri="{FF2B5EF4-FFF2-40B4-BE49-F238E27FC236}">
                  <a16:creationId xmlns:a16="http://schemas.microsoft.com/office/drawing/2014/main" id="{0BD51DCE-0F00-1549-B66E-552A4608047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8" name="TextBox 607">
              <a:extLst>
                <a:ext uri="{FF2B5EF4-FFF2-40B4-BE49-F238E27FC236}">
                  <a16:creationId xmlns:a16="http://schemas.microsoft.com/office/drawing/2014/main" id="{BC420702-7B9D-D847-9762-CF8EDA2408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09" name="TextBox 608">
            <a:extLst>
              <a:ext uri="{FF2B5EF4-FFF2-40B4-BE49-F238E27FC236}">
                <a16:creationId xmlns:a16="http://schemas.microsoft.com/office/drawing/2014/main" id="{8136CB78-0C1B-E54E-9DF1-6F28CA136987}"/>
              </a:ext>
            </a:extLst>
          </p:cNvPr>
          <p:cNvSpPr txBox="1"/>
          <p:nvPr/>
        </p:nvSpPr>
        <p:spPr>
          <a:xfrm>
            <a:off x="361248" y="2682979"/>
            <a:ext cx="1899525" cy="343341"/>
          </a:xfrm>
          <a:prstGeom prst="rect">
            <a:avLst/>
          </a:prstGeom>
          <a:noFill/>
        </p:spPr>
        <p:txBody>
          <a:bodyPr wrap="square" tIns="90000" bIns="90000" rtlCol="0" anchor="t">
            <a:spAutoFit/>
          </a:bodyPr>
          <a:lstStyle/>
          <a:p>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EMS/ Kafka Custom API Source</a:t>
            </a:r>
          </a:p>
        </p:txBody>
      </p:sp>
      <p:grpSp>
        <p:nvGrpSpPr>
          <p:cNvPr id="610" name="Group 609">
            <a:extLst>
              <a:ext uri="{FF2B5EF4-FFF2-40B4-BE49-F238E27FC236}">
                <a16:creationId xmlns:a16="http://schemas.microsoft.com/office/drawing/2014/main" id="{58D8F92C-863E-5940-B9BC-16F0F3B8C743}"/>
              </a:ext>
            </a:extLst>
          </p:cNvPr>
          <p:cNvGrpSpPr/>
          <p:nvPr/>
        </p:nvGrpSpPr>
        <p:grpSpPr>
          <a:xfrm>
            <a:off x="157622" y="2750922"/>
            <a:ext cx="229951" cy="200055"/>
            <a:chOff x="8676898" y="4619460"/>
            <a:chExt cx="229951" cy="200055"/>
          </a:xfrm>
        </p:grpSpPr>
        <p:sp>
          <p:nvSpPr>
            <p:cNvPr id="611" name="Google Shape;431;p39">
              <a:extLst>
                <a:ext uri="{FF2B5EF4-FFF2-40B4-BE49-F238E27FC236}">
                  <a16:creationId xmlns:a16="http://schemas.microsoft.com/office/drawing/2014/main" id="{CC683B98-6B37-B245-90CB-52A42F10391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12" name="TextBox 611">
              <a:extLst>
                <a:ext uri="{FF2B5EF4-FFF2-40B4-BE49-F238E27FC236}">
                  <a16:creationId xmlns:a16="http://schemas.microsoft.com/office/drawing/2014/main" id="{AC15E3AF-734D-9B41-8E62-2F6D0FF4068C}"/>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sp>
        <p:nvSpPr>
          <p:cNvPr id="613" name="TextBox 612">
            <a:extLst>
              <a:ext uri="{FF2B5EF4-FFF2-40B4-BE49-F238E27FC236}">
                <a16:creationId xmlns:a16="http://schemas.microsoft.com/office/drawing/2014/main" id="{423D06AE-E882-4D42-A13C-D5C2787BCA86}"/>
              </a:ext>
            </a:extLst>
          </p:cNvPr>
          <p:cNvSpPr txBox="1"/>
          <p:nvPr/>
        </p:nvSpPr>
        <p:spPr>
          <a:xfrm>
            <a:off x="358377" y="2980795"/>
            <a:ext cx="1899525" cy="343341"/>
          </a:xfrm>
          <a:prstGeom prst="rect">
            <a:avLst/>
          </a:prstGeom>
          <a:noFill/>
        </p:spPr>
        <p:txBody>
          <a:bodyPr wrap="square" tIns="90000" bIns="90000" rtlCol="0" anchor="t">
            <a:spAutoFit/>
          </a:bodyPr>
          <a:lstStyle/>
          <a:p>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Capture</a:t>
            </a:r>
          </a:p>
        </p:txBody>
      </p:sp>
      <p:grpSp>
        <p:nvGrpSpPr>
          <p:cNvPr id="614" name="Group 613">
            <a:extLst>
              <a:ext uri="{FF2B5EF4-FFF2-40B4-BE49-F238E27FC236}">
                <a16:creationId xmlns:a16="http://schemas.microsoft.com/office/drawing/2014/main" id="{5156B8FB-793E-D343-B48B-145CB3970CD8}"/>
              </a:ext>
            </a:extLst>
          </p:cNvPr>
          <p:cNvGrpSpPr/>
          <p:nvPr/>
        </p:nvGrpSpPr>
        <p:grpSpPr>
          <a:xfrm>
            <a:off x="154751" y="3048738"/>
            <a:ext cx="229951" cy="215444"/>
            <a:chOff x="8676898" y="4619460"/>
            <a:chExt cx="229951" cy="215444"/>
          </a:xfrm>
        </p:grpSpPr>
        <p:sp>
          <p:nvSpPr>
            <p:cNvPr id="615" name="Google Shape;431;p39">
              <a:extLst>
                <a:ext uri="{FF2B5EF4-FFF2-40B4-BE49-F238E27FC236}">
                  <a16:creationId xmlns:a16="http://schemas.microsoft.com/office/drawing/2014/main" id="{6067710D-16B5-3946-8D01-BB34F8A2E6E4}"/>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616" name="TextBox 615">
              <a:extLst>
                <a:ext uri="{FF2B5EF4-FFF2-40B4-BE49-F238E27FC236}">
                  <a16:creationId xmlns:a16="http://schemas.microsoft.com/office/drawing/2014/main" id="{F02C44E6-0641-7D4B-82F7-EA8038E97AE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F</a:t>
              </a:r>
            </a:p>
          </p:txBody>
        </p:sp>
      </p:grpSp>
      <p:grpSp>
        <p:nvGrpSpPr>
          <p:cNvPr id="617" name="Group 616">
            <a:extLst>
              <a:ext uri="{FF2B5EF4-FFF2-40B4-BE49-F238E27FC236}">
                <a16:creationId xmlns:a16="http://schemas.microsoft.com/office/drawing/2014/main" id="{4A5D3198-5A80-4D4A-88B3-7FA37FAC1666}"/>
              </a:ext>
            </a:extLst>
          </p:cNvPr>
          <p:cNvGrpSpPr/>
          <p:nvPr/>
        </p:nvGrpSpPr>
        <p:grpSpPr>
          <a:xfrm>
            <a:off x="3199308" y="4112419"/>
            <a:ext cx="229951" cy="200055"/>
            <a:chOff x="8676898" y="4619460"/>
            <a:chExt cx="229951" cy="200055"/>
          </a:xfrm>
        </p:grpSpPr>
        <p:sp>
          <p:nvSpPr>
            <p:cNvPr id="618" name="Google Shape;431;p39">
              <a:extLst>
                <a:ext uri="{FF2B5EF4-FFF2-40B4-BE49-F238E27FC236}">
                  <a16:creationId xmlns:a16="http://schemas.microsoft.com/office/drawing/2014/main" id="{39FB6614-0DA3-504C-9211-98011F4CF32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21" name="TextBox 620">
              <a:extLst>
                <a:ext uri="{FF2B5EF4-FFF2-40B4-BE49-F238E27FC236}">
                  <a16:creationId xmlns:a16="http://schemas.microsoft.com/office/drawing/2014/main" id="{231D54FC-637F-3A45-8274-4AC3D4F76251}"/>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grpSp>
        <p:nvGrpSpPr>
          <p:cNvPr id="624" name="Group 623">
            <a:extLst>
              <a:ext uri="{FF2B5EF4-FFF2-40B4-BE49-F238E27FC236}">
                <a16:creationId xmlns:a16="http://schemas.microsoft.com/office/drawing/2014/main" id="{7C242536-E450-AE4E-AE79-A7E7B62956C5}"/>
              </a:ext>
            </a:extLst>
          </p:cNvPr>
          <p:cNvGrpSpPr/>
          <p:nvPr/>
        </p:nvGrpSpPr>
        <p:grpSpPr>
          <a:xfrm>
            <a:off x="10347952" y="2534777"/>
            <a:ext cx="229951" cy="200055"/>
            <a:chOff x="8676898" y="4619460"/>
            <a:chExt cx="229951" cy="200055"/>
          </a:xfrm>
        </p:grpSpPr>
        <p:sp>
          <p:nvSpPr>
            <p:cNvPr id="625" name="Google Shape;431;p39">
              <a:extLst>
                <a:ext uri="{FF2B5EF4-FFF2-40B4-BE49-F238E27FC236}">
                  <a16:creationId xmlns:a16="http://schemas.microsoft.com/office/drawing/2014/main" id="{D380E521-12C2-7743-A5D9-2E6D41168ABF}"/>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26" name="TextBox 625">
              <a:extLst>
                <a:ext uri="{FF2B5EF4-FFF2-40B4-BE49-F238E27FC236}">
                  <a16:creationId xmlns:a16="http://schemas.microsoft.com/office/drawing/2014/main" id="{611CF4E4-80A9-7D47-B65F-833166C3579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A</a:t>
              </a:r>
            </a:p>
          </p:txBody>
        </p:sp>
      </p:grpSp>
      <p:sp>
        <p:nvSpPr>
          <p:cNvPr id="627" name="TextBox 626">
            <a:extLst>
              <a:ext uri="{FF2B5EF4-FFF2-40B4-BE49-F238E27FC236}">
                <a16:creationId xmlns:a16="http://schemas.microsoft.com/office/drawing/2014/main" id="{23708055-C38D-D840-8404-BF6EDEA9B813}"/>
              </a:ext>
            </a:extLst>
          </p:cNvPr>
          <p:cNvSpPr txBox="1"/>
          <p:nvPr/>
        </p:nvSpPr>
        <p:spPr>
          <a:xfrm>
            <a:off x="303690" y="1114086"/>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28" name="TextBox 627">
            <a:extLst>
              <a:ext uri="{FF2B5EF4-FFF2-40B4-BE49-F238E27FC236}">
                <a16:creationId xmlns:a16="http://schemas.microsoft.com/office/drawing/2014/main" id="{EF3745BA-80BC-1F41-9F5D-7987568C8283}"/>
              </a:ext>
            </a:extLst>
          </p:cNvPr>
          <p:cNvSpPr txBox="1"/>
          <p:nvPr/>
        </p:nvSpPr>
        <p:spPr>
          <a:xfrm>
            <a:off x="358470" y="3925021"/>
            <a:ext cx="1776287"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JDBC/Kafka Connector Source</a:t>
            </a:r>
          </a:p>
        </p:txBody>
      </p:sp>
      <p:grpSp>
        <p:nvGrpSpPr>
          <p:cNvPr id="629" name="Group 628">
            <a:extLst>
              <a:ext uri="{FF2B5EF4-FFF2-40B4-BE49-F238E27FC236}">
                <a16:creationId xmlns:a16="http://schemas.microsoft.com/office/drawing/2014/main" id="{37B6CAF5-E115-D747-869B-83245FB2CCEB}"/>
              </a:ext>
            </a:extLst>
          </p:cNvPr>
          <p:cNvGrpSpPr/>
          <p:nvPr/>
        </p:nvGrpSpPr>
        <p:grpSpPr>
          <a:xfrm>
            <a:off x="154844" y="3992964"/>
            <a:ext cx="229951" cy="215444"/>
            <a:chOff x="8676898" y="4619460"/>
            <a:chExt cx="229951" cy="215444"/>
          </a:xfrm>
        </p:grpSpPr>
        <p:sp>
          <p:nvSpPr>
            <p:cNvPr id="630" name="Google Shape;431;p39">
              <a:extLst>
                <a:ext uri="{FF2B5EF4-FFF2-40B4-BE49-F238E27FC236}">
                  <a16:creationId xmlns:a16="http://schemas.microsoft.com/office/drawing/2014/main" id="{8CC490EA-6936-8F44-B928-7023714DD8A9}"/>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1" name="TextBox 630">
              <a:extLst>
                <a:ext uri="{FF2B5EF4-FFF2-40B4-BE49-F238E27FC236}">
                  <a16:creationId xmlns:a16="http://schemas.microsoft.com/office/drawing/2014/main" id="{060885DE-3387-724E-929E-D6DD1BD5785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632" name="TextBox 631">
            <a:extLst>
              <a:ext uri="{FF2B5EF4-FFF2-40B4-BE49-F238E27FC236}">
                <a16:creationId xmlns:a16="http://schemas.microsoft.com/office/drawing/2014/main" id="{7D2CC6F8-B1FA-C94C-868A-B82E27EEAA36}"/>
              </a:ext>
            </a:extLst>
          </p:cNvPr>
          <p:cNvSpPr txBox="1"/>
          <p:nvPr/>
        </p:nvSpPr>
        <p:spPr>
          <a:xfrm>
            <a:off x="358470" y="4238068"/>
            <a:ext cx="1776287"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Custom API Sink</a:t>
            </a:r>
          </a:p>
        </p:txBody>
      </p:sp>
      <p:grpSp>
        <p:nvGrpSpPr>
          <p:cNvPr id="633" name="Group 632">
            <a:extLst>
              <a:ext uri="{FF2B5EF4-FFF2-40B4-BE49-F238E27FC236}">
                <a16:creationId xmlns:a16="http://schemas.microsoft.com/office/drawing/2014/main" id="{ED20599A-1D17-A64B-AEA5-BAE2A6EB104D}"/>
              </a:ext>
            </a:extLst>
          </p:cNvPr>
          <p:cNvGrpSpPr/>
          <p:nvPr/>
        </p:nvGrpSpPr>
        <p:grpSpPr>
          <a:xfrm>
            <a:off x="154844" y="4306011"/>
            <a:ext cx="229951" cy="215444"/>
            <a:chOff x="8676898" y="4619460"/>
            <a:chExt cx="229951" cy="215444"/>
          </a:xfrm>
        </p:grpSpPr>
        <p:sp>
          <p:nvSpPr>
            <p:cNvPr id="634" name="Google Shape;431;p39">
              <a:extLst>
                <a:ext uri="{FF2B5EF4-FFF2-40B4-BE49-F238E27FC236}">
                  <a16:creationId xmlns:a16="http://schemas.microsoft.com/office/drawing/2014/main" id="{1C27599E-998F-5B47-85D5-4FA6FDC3964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5" name="TextBox 634">
              <a:extLst>
                <a:ext uri="{FF2B5EF4-FFF2-40B4-BE49-F238E27FC236}">
                  <a16:creationId xmlns:a16="http://schemas.microsoft.com/office/drawing/2014/main" id="{C2AEBA27-21BD-0042-BB98-F9797646284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36" name="TextBox 635">
            <a:extLst>
              <a:ext uri="{FF2B5EF4-FFF2-40B4-BE49-F238E27FC236}">
                <a16:creationId xmlns:a16="http://schemas.microsoft.com/office/drawing/2014/main" id="{56254755-12F3-4646-9DA8-37F85E709393}"/>
              </a:ext>
            </a:extLst>
          </p:cNvPr>
          <p:cNvSpPr txBox="1"/>
          <p:nvPr/>
        </p:nvSpPr>
        <p:spPr>
          <a:xfrm>
            <a:off x="340182" y="4575322"/>
            <a:ext cx="1933796"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HDFS/Hive/Kafka Custom API Sink</a:t>
            </a:r>
          </a:p>
        </p:txBody>
      </p:sp>
      <p:grpSp>
        <p:nvGrpSpPr>
          <p:cNvPr id="655" name="Group 654">
            <a:extLst>
              <a:ext uri="{FF2B5EF4-FFF2-40B4-BE49-F238E27FC236}">
                <a16:creationId xmlns:a16="http://schemas.microsoft.com/office/drawing/2014/main" id="{EEBD2342-46F2-F743-85A8-C1F260E77E24}"/>
              </a:ext>
            </a:extLst>
          </p:cNvPr>
          <p:cNvGrpSpPr/>
          <p:nvPr/>
        </p:nvGrpSpPr>
        <p:grpSpPr>
          <a:xfrm>
            <a:off x="154844" y="4634121"/>
            <a:ext cx="229951" cy="215444"/>
            <a:chOff x="8676898" y="4619460"/>
            <a:chExt cx="229951" cy="215444"/>
          </a:xfrm>
        </p:grpSpPr>
        <p:sp>
          <p:nvSpPr>
            <p:cNvPr id="656" name="Google Shape;431;p39">
              <a:extLst>
                <a:ext uri="{FF2B5EF4-FFF2-40B4-BE49-F238E27FC236}">
                  <a16:creationId xmlns:a16="http://schemas.microsoft.com/office/drawing/2014/main" id="{73D3EC28-703C-5E4F-B9E3-CBD4F5B1F5BC}"/>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57" name="TextBox 656">
              <a:extLst>
                <a:ext uri="{FF2B5EF4-FFF2-40B4-BE49-F238E27FC236}">
                  <a16:creationId xmlns:a16="http://schemas.microsoft.com/office/drawing/2014/main" id="{891EA7FE-6FE7-A244-B5EE-611E1BA3311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58" name="TextBox 657">
            <a:extLst>
              <a:ext uri="{FF2B5EF4-FFF2-40B4-BE49-F238E27FC236}">
                <a16:creationId xmlns:a16="http://schemas.microsoft.com/office/drawing/2014/main" id="{A096649E-75AF-8540-AA4D-0BDD02ED7FD0}"/>
              </a:ext>
            </a:extLst>
          </p:cNvPr>
          <p:cNvSpPr txBox="1"/>
          <p:nvPr/>
        </p:nvSpPr>
        <p:spPr>
          <a:xfrm>
            <a:off x="358470" y="4871274"/>
            <a:ext cx="1776287" cy="304868"/>
          </a:xfrm>
          <a:prstGeom prst="rect">
            <a:avLst/>
          </a:prstGeom>
          <a:noFill/>
        </p:spPr>
        <p:txBody>
          <a:bodyPr wrap="square" tIns="90000" bIns="90000" rtlCol="0" anchor="t">
            <a:spAutoFit/>
          </a:bodyPr>
          <a:lstStyle/>
          <a:p>
            <a:r>
              <a:rPr lang="en-US" sz="800" b="1"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Abinitio</a:t>
            </a: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ETL</a:t>
            </a:r>
          </a:p>
        </p:txBody>
      </p:sp>
      <p:grpSp>
        <p:nvGrpSpPr>
          <p:cNvPr id="659" name="Group 658">
            <a:extLst>
              <a:ext uri="{FF2B5EF4-FFF2-40B4-BE49-F238E27FC236}">
                <a16:creationId xmlns:a16="http://schemas.microsoft.com/office/drawing/2014/main" id="{7A1BCD83-23B7-BF42-9943-A3CF5BB635C4}"/>
              </a:ext>
            </a:extLst>
          </p:cNvPr>
          <p:cNvGrpSpPr/>
          <p:nvPr/>
        </p:nvGrpSpPr>
        <p:grpSpPr>
          <a:xfrm>
            <a:off x="154844" y="4939217"/>
            <a:ext cx="229951" cy="215444"/>
            <a:chOff x="8676898" y="4619460"/>
            <a:chExt cx="229951" cy="215444"/>
          </a:xfrm>
        </p:grpSpPr>
        <p:sp>
          <p:nvSpPr>
            <p:cNvPr id="660" name="Google Shape;431;p39">
              <a:extLst>
                <a:ext uri="{FF2B5EF4-FFF2-40B4-BE49-F238E27FC236}">
                  <a16:creationId xmlns:a16="http://schemas.microsoft.com/office/drawing/2014/main" id="{47CD167A-477B-4F41-BA3F-EE9F90CD27D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61" name="TextBox 660">
              <a:extLst>
                <a:ext uri="{FF2B5EF4-FFF2-40B4-BE49-F238E27FC236}">
                  <a16:creationId xmlns:a16="http://schemas.microsoft.com/office/drawing/2014/main" id="{F6E37A92-5A7E-7148-9DC8-1424E03151DF}"/>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72" name="TextBox 671">
            <a:extLst>
              <a:ext uri="{FF2B5EF4-FFF2-40B4-BE49-F238E27FC236}">
                <a16:creationId xmlns:a16="http://schemas.microsoft.com/office/drawing/2014/main" id="{9139B61A-3B65-3F49-B1C7-A93615AF8BF4}"/>
              </a:ext>
            </a:extLst>
          </p:cNvPr>
          <p:cNvSpPr txBox="1"/>
          <p:nvPr/>
        </p:nvSpPr>
        <p:spPr>
          <a:xfrm>
            <a:off x="320069" y="3601563"/>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Event Consumer</a:t>
            </a:r>
          </a:p>
        </p:txBody>
      </p:sp>
      <p:sp>
        <p:nvSpPr>
          <p:cNvPr id="673" name="Rounded Rectangle 672">
            <a:extLst>
              <a:ext uri="{FF2B5EF4-FFF2-40B4-BE49-F238E27FC236}">
                <a16:creationId xmlns:a16="http://schemas.microsoft.com/office/drawing/2014/main" id="{7B01CA00-AC8A-1942-8598-A9EFAD1736D9}"/>
              </a:ext>
            </a:extLst>
          </p:cNvPr>
          <p:cNvSpPr/>
          <p:nvPr/>
        </p:nvSpPr>
        <p:spPr>
          <a:xfrm>
            <a:off x="10936542" y="4594728"/>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Engine Evaluator</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675" name="Elbow Connector 674">
            <a:extLst>
              <a:ext uri="{FF2B5EF4-FFF2-40B4-BE49-F238E27FC236}">
                <a16:creationId xmlns:a16="http://schemas.microsoft.com/office/drawing/2014/main" id="{B49CA13D-4CFE-824E-9B1F-ED0999901D7E}"/>
              </a:ext>
            </a:extLst>
          </p:cNvPr>
          <p:cNvCxnSpPr>
            <a:cxnSpLocks/>
            <a:stCxn id="439" idx="3"/>
            <a:endCxn id="673" idx="1"/>
          </p:cNvCxnSpPr>
          <p:nvPr/>
        </p:nvCxnSpPr>
        <p:spPr>
          <a:xfrm flipV="1">
            <a:off x="10353751" y="4781006"/>
            <a:ext cx="582791" cy="87789"/>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78" name="Group 677">
            <a:extLst>
              <a:ext uri="{FF2B5EF4-FFF2-40B4-BE49-F238E27FC236}">
                <a16:creationId xmlns:a16="http://schemas.microsoft.com/office/drawing/2014/main" id="{BA86CBC4-435D-4241-9B33-32F09153C2A9}"/>
              </a:ext>
            </a:extLst>
          </p:cNvPr>
          <p:cNvGrpSpPr/>
          <p:nvPr/>
        </p:nvGrpSpPr>
        <p:grpSpPr>
          <a:xfrm>
            <a:off x="10353751" y="3017437"/>
            <a:ext cx="229951" cy="200055"/>
            <a:chOff x="8676898" y="4619460"/>
            <a:chExt cx="229951" cy="200055"/>
          </a:xfrm>
        </p:grpSpPr>
        <p:sp>
          <p:nvSpPr>
            <p:cNvPr id="679" name="Google Shape;431;p39">
              <a:extLst>
                <a:ext uri="{FF2B5EF4-FFF2-40B4-BE49-F238E27FC236}">
                  <a16:creationId xmlns:a16="http://schemas.microsoft.com/office/drawing/2014/main" id="{6EB6393C-9EB7-E644-82E7-EE21D8850CB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0" name="TextBox 679">
              <a:extLst>
                <a:ext uri="{FF2B5EF4-FFF2-40B4-BE49-F238E27FC236}">
                  <a16:creationId xmlns:a16="http://schemas.microsoft.com/office/drawing/2014/main" id="{2DC23895-B103-284C-B851-5EE20AA0C34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B</a:t>
              </a:r>
            </a:p>
          </p:txBody>
        </p:sp>
      </p:grpSp>
      <p:grpSp>
        <p:nvGrpSpPr>
          <p:cNvPr id="681" name="Group 680">
            <a:extLst>
              <a:ext uri="{FF2B5EF4-FFF2-40B4-BE49-F238E27FC236}">
                <a16:creationId xmlns:a16="http://schemas.microsoft.com/office/drawing/2014/main" id="{D1388D14-DE97-3740-B6DE-B576F004294F}"/>
              </a:ext>
            </a:extLst>
          </p:cNvPr>
          <p:cNvGrpSpPr/>
          <p:nvPr/>
        </p:nvGrpSpPr>
        <p:grpSpPr>
          <a:xfrm>
            <a:off x="10347952" y="3501345"/>
            <a:ext cx="229951" cy="200055"/>
            <a:chOff x="8676898" y="4619460"/>
            <a:chExt cx="229951" cy="200055"/>
          </a:xfrm>
        </p:grpSpPr>
        <p:sp>
          <p:nvSpPr>
            <p:cNvPr id="682" name="Google Shape;431;p39">
              <a:extLst>
                <a:ext uri="{FF2B5EF4-FFF2-40B4-BE49-F238E27FC236}">
                  <a16:creationId xmlns:a16="http://schemas.microsoft.com/office/drawing/2014/main" id="{6AF600E1-D472-C34E-B92B-455B7A02749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3" name="TextBox 682">
              <a:extLst>
                <a:ext uri="{FF2B5EF4-FFF2-40B4-BE49-F238E27FC236}">
                  <a16:creationId xmlns:a16="http://schemas.microsoft.com/office/drawing/2014/main" id="{0AB2E3CE-02B8-604E-AE38-B6EEA5F6E67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C</a:t>
              </a:r>
            </a:p>
          </p:txBody>
        </p:sp>
      </p:grpSp>
      <p:grpSp>
        <p:nvGrpSpPr>
          <p:cNvPr id="684" name="Group 683">
            <a:extLst>
              <a:ext uri="{FF2B5EF4-FFF2-40B4-BE49-F238E27FC236}">
                <a16:creationId xmlns:a16="http://schemas.microsoft.com/office/drawing/2014/main" id="{1E789276-9299-B044-84D4-B0B74741F78D}"/>
              </a:ext>
            </a:extLst>
          </p:cNvPr>
          <p:cNvGrpSpPr/>
          <p:nvPr/>
        </p:nvGrpSpPr>
        <p:grpSpPr>
          <a:xfrm>
            <a:off x="10353750" y="3995361"/>
            <a:ext cx="229951" cy="200055"/>
            <a:chOff x="8676898" y="4619460"/>
            <a:chExt cx="229951" cy="200055"/>
          </a:xfrm>
        </p:grpSpPr>
        <p:sp>
          <p:nvSpPr>
            <p:cNvPr id="685" name="Google Shape;431;p39">
              <a:extLst>
                <a:ext uri="{FF2B5EF4-FFF2-40B4-BE49-F238E27FC236}">
                  <a16:creationId xmlns:a16="http://schemas.microsoft.com/office/drawing/2014/main" id="{7894A050-C7DA-2645-8E3C-C27B38EB6512}"/>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6" name="TextBox 685">
              <a:extLst>
                <a:ext uri="{FF2B5EF4-FFF2-40B4-BE49-F238E27FC236}">
                  <a16:creationId xmlns:a16="http://schemas.microsoft.com/office/drawing/2014/main" id="{EBE11EE2-F370-854F-9EC9-B00F495007D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D</a:t>
              </a:r>
            </a:p>
          </p:txBody>
        </p:sp>
      </p:grpSp>
      <p:grpSp>
        <p:nvGrpSpPr>
          <p:cNvPr id="692" name="Group 691">
            <a:extLst>
              <a:ext uri="{FF2B5EF4-FFF2-40B4-BE49-F238E27FC236}">
                <a16:creationId xmlns:a16="http://schemas.microsoft.com/office/drawing/2014/main" id="{02563A28-9196-5B4C-B699-2E230AC69E52}"/>
              </a:ext>
            </a:extLst>
          </p:cNvPr>
          <p:cNvGrpSpPr/>
          <p:nvPr/>
        </p:nvGrpSpPr>
        <p:grpSpPr>
          <a:xfrm>
            <a:off x="10364117" y="4601710"/>
            <a:ext cx="229951" cy="200055"/>
            <a:chOff x="8676898" y="4619460"/>
            <a:chExt cx="229951" cy="200055"/>
          </a:xfrm>
        </p:grpSpPr>
        <p:sp>
          <p:nvSpPr>
            <p:cNvPr id="693" name="Google Shape;431;p39">
              <a:extLst>
                <a:ext uri="{FF2B5EF4-FFF2-40B4-BE49-F238E27FC236}">
                  <a16:creationId xmlns:a16="http://schemas.microsoft.com/office/drawing/2014/main" id="{39F11B54-4178-7645-A65D-1921D5EA812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94" name="TextBox 693">
              <a:extLst>
                <a:ext uri="{FF2B5EF4-FFF2-40B4-BE49-F238E27FC236}">
                  <a16:creationId xmlns:a16="http://schemas.microsoft.com/office/drawing/2014/main" id="{444F19F1-25AA-E048-B6CA-3E29574612D0}"/>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E</a:t>
              </a:r>
            </a:p>
          </p:txBody>
        </p:sp>
      </p:grpSp>
      <p:grpSp>
        <p:nvGrpSpPr>
          <p:cNvPr id="695" name="Group 694">
            <a:extLst>
              <a:ext uri="{FF2B5EF4-FFF2-40B4-BE49-F238E27FC236}">
                <a16:creationId xmlns:a16="http://schemas.microsoft.com/office/drawing/2014/main" id="{6940083F-88BE-AF4B-985C-58CD8786C1AB}"/>
              </a:ext>
            </a:extLst>
          </p:cNvPr>
          <p:cNvGrpSpPr/>
          <p:nvPr/>
        </p:nvGrpSpPr>
        <p:grpSpPr>
          <a:xfrm>
            <a:off x="3202693" y="4564426"/>
            <a:ext cx="229951" cy="200055"/>
            <a:chOff x="8676898" y="4619460"/>
            <a:chExt cx="229951" cy="200055"/>
          </a:xfrm>
        </p:grpSpPr>
        <p:sp>
          <p:nvSpPr>
            <p:cNvPr id="696" name="Google Shape;431;p39">
              <a:extLst>
                <a:ext uri="{FF2B5EF4-FFF2-40B4-BE49-F238E27FC236}">
                  <a16:creationId xmlns:a16="http://schemas.microsoft.com/office/drawing/2014/main" id="{D397684D-66D7-2F48-9FED-4A048A48E77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97" name="TextBox 696">
              <a:extLst>
                <a:ext uri="{FF2B5EF4-FFF2-40B4-BE49-F238E27FC236}">
                  <a16:creationId xmlns:a16="http://schemas.microsoft.com/office/drawing/2014/main" id="{8A4CFF53-E012-EC4F-A5F7-FF945D4E6215}"/>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700" name="TextBox 699">
            <a:extLst>
              <a:ext uri="{FF2B5EF4-FFF2-40B4-BE49-F238E27FC236}">
                <a16:creationId xmlns:a16="http://schemas.microsoft.com/office/drawing/2014/main" id="{F73007FD-821C-4740-BB80-F0310C6D607E}"/>
              </a:ext>
            </a:extLst>
          </p:cNvPr>
          <p:cNvSpPr txBox="1"/>
          <p:nvPr/>
        </p:nvSpPr>
        <p:spPr>
          <a:xfrm>
            <a:off x="355476" y="3270917"/>
            <a:ext cx="1899525" cy="343341"/>
          </a:xfrm>
          <a:prstGeom prst="rect">
            <a:avLst/>
          </a:prstGeom>
          <a:noFill/>
        </p:spPr>
        <p:txBody>
          <a:bodyPr wrap="square" tIns="90000" bIns="90000" rtlCol="0" anchor="t">
            <a:spAutoFit/>
          </a:bodyPr>
          <a:lstStyle/>
          <a:p>
            <a:r>
              <a:rPr lang="en-US" sz="1050" b="1"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Abinitio</a:t>
            </a: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ETL</a:t>
            </a:r>
          </a:p>
        </p:txBody>
      </p:sp>
      <p:grpSp>
        <p:nvGrpSpPr>
          <p:cNvPr id="701" name="Group 700">
            <a:extLst>
              <a:ext uri="{FF2B5EF4-FFF2-40B4-BE49-F238E27FC236}">
                <a16:creationId xmlns:a16="http://schemas.microsoft.com/office/drawing/2014/main" id="{1AB3DA5C-C159-1649-BE59-21AAD4AC8DD9}"/>
              </a:ext>
            </a:extLst>
          </p:cNvPr>
          <p:cNvGrpSpPr/>
          <p:nvPr/>
        </p:nvGrpSpPr>
        <p:grpSpPr>
          <a:xfrm>
            <a:off x="151850" y="3338860"/>
            <a:ext cx="229951" cy="215444"/>
            <a:chOff x="8676898" y="4619460"/>
            <a:chExt cx="229951" cy="215444"/>
          </a:xfrm>
        </p:grpSpPr>
        <p:sp>
          <p:nvSpPr>
            <p:cNvPr id="702" name="Google Shape;431;p39">
              <a:extLst>
                <a:ext uri="{FF2B5EF4-FFF2-40B4-BE49-F238E27FC236}">
                  <a16:creationId xmlns:a16="http://schemas.microsoft.com/office/drawing/2014/main" id="{A77C2B4A-C48A-A346-96DF-A438047ACD6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703" name="TextBox 702">
              <a:extLst>
                <a:ext uri="{FF2B5EF4-FFF2-40B4-BE49-F238E27FC236}">
                  <a16:creationId xmlns:a16="http://schemas.microsoft.com/office/drawing/2014/main" id="{19DCAD84-6613-724F-95B4-D5B3A6E075A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G</a:t>
              </a:r>
            </a:p>
          </p:txBody>
        </p:sp>
      </p:grpSp>
      <p:sp>
        <p:nvSpPr>
          <p:cNvPr id="483" name="Rounded Rectangle 482">
            <a:extLst>
              <a:ext uri="{FF2B5EF4-FFF2-40B4-BE49-F238E27FC236}">
                <a16:creationId xmlns:a16="http://schemas.microsoft.com/office/drawing/2014/main" id="{D107A5C9-3431-6043-9F5B-FCDB07EBE02C}"/>
              </a:ext>
            </a:extLst>
          </p:cNvPr>
          <p:cNvSpPr/>
          <p:nvPr/>
        </p:nvSpPr>
        <p:spPr>
          <a:xfrm>
            <a:off x="2410009" y="5065720"/>
            <a:ext cx="743692" cy="355213"/>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MDM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84" name="Elbow Connector 483">
            <a:extLst>
              <a:ext uri="{FF2B5EF4-FFF2-40B4-BE49-F238E27FC236}">
                <a16:creationId xmlns:a16="http://schemas.microsoft.com/office/drawing/2014/main" id="{2123F2F1-0364-4E46-9409-A792BC0261C8}"/>
              </a:ext>
            </a:extLst>
          </p:cNvPr>
          <p:cNvCxnSpPr>
            <a:cxnSpLocks/>
            <a:stCxn id="483" idx="3"/>
            <a:endCxn id="552" idx="1"/>
          </p:cNvCxnSpPr>
          <p:nvPr/>
        </p:nvCxnSpPr>
        <p:spPr>
          <a:xfrm flipV="1">
            <a:off x="3153701" y="5100302"/>
            <a:ext cx="539419" cy="143025"/>
          </a:xfrm>
          <a:prstGeom prst="bentConnector3">
            <a:avLst>
              <a:gd name="adj1" fmla="val 60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88" name="Group 487">
            <a:extLst>
              <a:ext uri="{FF2B5EF4-FFF2-40B4-BE49-F238E27FC236}">
                <a16:creationId xmlns:a16="http://schemas.microsoft.com/office/drawing/2014/main" id="{28135E73-040F-7041-985E-DDD9CA18992A}"/>
              </a:ext>
            </a:extLst>
          </p:cNvPr>
          <p:cNvGrpSpPr/>
          <p:nvPr/>
        </p:nvGrpSpPr>
        <p:grpSpPr>
          <a:xfrm>
            <a:off x="3200283" y="4987911"/>
            <a:ext cx="229951" cy="200055"/>
            <a:chOff x="8676898" y="4619460"/>
            <a:chExt cx="229951" cy="200055"/>
          </a:xfrm>
        </p:grpSpPr>
        <p:sp>
          <p:nvSpPr>
            <p:cNvPr id="491" name="Google Shape;431;p39">
              <a:extLst>
                <a:ext uri="{FF2B5EF4-FFF2-40B4-BE49-F238E27FC236}">
                  <a16:creationId xmlns:a16="http://schemas.microsoft.com/office/drawing/2014/main" id="{C5A0368E-D277-EB4B-9C52-DD75F2FB33B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93" name="TextBox 492">
              <a:extLst>
                <a:ext uri="{FF2B5EF4-FFF2-40B4-BE49-F238E27FC236}">
                  <a16:creationId xmlns:a16="http://schemas.microsoft.com/office/drawing/2014/main" id="{D2BBF9EC-0963-1947-947E-BE98CD6A099A}"/>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Tree>
    <p:extLst>
      <p:ext uri="{BB962C8B-B14F-4D97-AF65-F5344CB8AC3E}">
        <p14:creationId xmlns:p14="http://schemas.microsoft.com/office/powerpoint/2010/main" val="3168262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B5C14D64-07DE-FA4B-A88D-34AC1B8807C0}"/>
              </a:ext>
            </a:extLst>
          </p:cNvPr>
          <p:cNvGrpSpPr/>
          <p:nvPr/>
        </p:nvGrpSpPr>
        <p:grpSpPr>
          <a:xfrm>
            <a:off x="89593" y="3114649"/>
            <a:ext cx="1355416" cy="429082"/>
            <a:chOff x="7399944" y="4155414"/>
            <a:chExt cx="875794" cy="663758"/>
          </a:xfrm>
        </p:grpSpPr>
        <p:grpSp>
          <p:nvGrpSpPr>
            <p:cNvPr id="177" name="Group 176">
              <a:extLst>
                <a:ext uri="{FF2B5EF4-FFF2-40B4-BE49-F238E27FC236}">
                  <a16:creationId xmlns:a16="http://schemas.microsoft.com/office/drawing/2014/main" id="{5885F9BF-C149-4641-A548-5262636409C3}"/>
                </a:ext>
              </a:extLst>
            </p:cNvPr>
            <p:cNvGrpSpPr/>
            <p:nvPr/>
          </p:nvGrpSpPr>
          <p:grpSpPr>
            <a:xfrm>
              <a:off x="7399944" y="4155414"/>
              <a:ext cx="875794" cy="663758"/>
              <a:chOff x="3211574" y="2335474"/>
              <a:chExt cx="875794" cy="663758"/>
            </a:xfrm>
          </p:grpSpPr>
          <p:sp>
            <p:nvSpPr>
              <p:cNvPr id="179" name="Rectangle 178">
                <a:extLst>
                  <a:ext uri="{FF2B5EF4-FFF2-40B4-BE49-F238E27FC236}">
                    <a16:creationId xmlns:a16="http://schemas.microsoft.com/office/drawing/2014/main" id="{B54C8EE6-29B2-1547-A8F2-956A35DF1F36}"/>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latin typeface="Arial" pitchFamily="34" charset="0"/>
                  <a:cs typeface="Arial" pitchFamily="34" charset="0"/>
                </a:endParaRPr>
              </a:p>
            </p:txBody>
          </p:sp>
          <p:cxnSp>
            <p:nvCxnSpPr>
              <p:cNvPr id="180" name="Straight Connector 179">
                <a:extLst>
                  <a:ext uri="{FF2B5EF4-FFF2-40B4-BE49-F238E27FC236}">
                    <a16:creationId xmlns:a16="http://schemas.microsoft.com/office/drawing/2014/main" id="{B252A0BD-187B-CC4F-BC41-C284411B1D45}"/>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B816382-A844-7340-AC99-9E0EF68A1EA9}"/>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78" name="Google Shape;61;p12">
              <a:extLst>
                <a:ext uri="{FF2B5EF4-FFF2-40B4-BE49-F238E27FC236}">
                  <a16:creationId xmlns:a16="http://schemas.microsoft.com/office/drawing/2014/main" id="{D444F42A-F191-B04B-B762-27099FFD240E}"/>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System</a:t>
              </a:r>
            </a:p>
          </p:txBody>
        </p:sp>
      </p:grpSp>
      <p:grpSp>
        <p:nvGrpSpPr>
          <p:cNvPr id="149" name="Group 148">
            <a:extLst>
              <a:ext uri="{FF2B5EF4-FFF2-40B4-BE49-F238E27FC236}">
                <a16:creationId xmlns:a16="http://schemas.microsoft.com/office/drawing/2014/main" id="{1288494C-FBE3-CF48-9E82-BD8B92EF23F4}"/>
              </a:ext>
            </a:extLst>
          </p:cNvPr>
          <p:cNvGrpSpPr/>
          <p:nvPr/>
        </p:nvGrpSpPr>
        <p:grpSpPr>
          <a:xfrm>
            <a:off x="201658" y="3178748"/>
            <a:ext cx="1355416" cy="429082"/>
            <a:chOff x="7399944" y="4155414"/>
            <a:chExt cx="875794" cy="663758"/>
          </a:xfrm>
        </p:grpSpPr>
        <p:grpSp>
          <p:nvGrpSpPr>
            <p:cNvPr id="150" name="Group 149">
              <a:extLst>
                <a:ext uri="{FF2B5EF4-FFF2-40B4-BE49-F238E27FC236}">
                  <a16:creationId xmlns:a16="http://schemas.microsoft.com/office/drawing/2014/main" id="{BF1C0AA3-2F46-6342-B63A-12AACF639CC8}"/>
                </a:ext>
              </a:extLst>
            </p:cNvPr>
            <p:cNvGrpSpPr/>
            <p:nvPr/>
          </p:nvGrpSpPr>
          <p:grpSpPr>
            <a:xfrm>
              <a:off x="7399944" y="4155414"/>
              <a:ext cx="875794" cy="663758"/>
              <a:chOff x="3211574" y="2335474"/>
              <a:chExt cx="875794" cy="663758"/>
            </a:xfrm>
          </p:grpSpPr>
          <p:sp>
            <p:nvSpPr>
              <p:cNvPr id="171" name="Rectangle 170">
                <a:extLst>
                  <a:ext uri="{FF2B5EF4-FFF2-40B4-BE49-F238E27FC236}">
                    <a16:creationId xmlns:a16="http://schemas.microsoft.com/office/drawing/2014/main" id="{87E19F52-0F42-364A-A81F-6C236ECAE9BD}"/>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72" name="Straight Connector 171">
                <a:extLst>
                  <a:ext uri="{FF2B5EF4-FFF2-40B4-BE49-F238E27FC236}">
                    <a16:creationId xmlns:a16="http://schemas.microsoft.com/office/drawing/2014/main" id="{9E37126D-773A-9640-A849-07FB00091759}"/>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1D79BD2-E537-0641-8F39-DFE3B6AAD285}"/>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70" name="Google Shape;61;p12">
              <a:extLst>
                <a:ext uri="{FF2B5EF4-FFF2-40B4-BE49-F238E27FC236}">
                  <a16:creationId xmlns:a16="http://schemas.microsoft.com/office/drawing/2014/main" id="{50C3B571-9DD6-4D47-B6B6-636C35290BFC}"/>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42" name="Group 141">
            <a:extLst>
              <a:ext uri="{FF2B5EF4-FFF2-40B4-BE49-F238E27FC236}">
                <a16:creationId xmlns:a16="http://schemas.microsoft.com/office/drawing/2014/main" id="{8489B01A-3D38-4F4E-8177-EA770C26E21E}"/>
              </a:ext>
            </a:extLst>
          </p:cNvPr>
          <p:cNvGrpSpPr/>
          <p:nvPr/>
        </p:nvGrpSpPr>
        <p:grpSpPr>
          <a:xfrm>
            <a:off x="303986" y="3248809"/>
            <a:ext cx="1355416" cy="429082"/>
            <a:chOff x="7399944" y="4155414"/>
            <a:chExt cx="875794" cy="663758"/>
          </a:xfrm>
        </p:grpSpPr>
        <p:grpSp>
          <p:nvGrpSpPr>
            <p:cNvPr id="144" name="Group 143">
              <a:extLst>
                <a:ext uri="{FF2B5EF4-FFF2-40B4-BE49-F238E27FC236}">
                  <a16:creationId xmlns:a16="http://schemas.microsoft.com/office/drawing/2014/main" id="{64DFF839-2DB7-E448-A90C-F971CB51D79B}"/>
                </a:ext>
              </a:extLst>
            </p:cNvPr>
            <p:cNvGrpSpPr/>
            <p:nvPr/>
          </p:nvGrpSpPr>
          <p:grpSpPr>
            <a:xfrm>
              <a:off x="7399944" y="4155414"/>
              <a:ext cx="875794" cy="663758"/>
              <a:chOff x="3211574" y="2335474"/>
              <a:chExt cx="875794" cy="663758"/>
            </a:xfrm>
          </p:grpSpPr>
          <p:sp>
            <p:nvSpPr>
              <p:cNvPr id="146" name="Rectangle 145">
                <a:extLst>
                  <a:ext uri="{FF2B5EF4-FFF2-40B4-BE49-F238E27FC236}">
                    <a16:creationId xmlns:a16="http://schemas.microsoft.com/office/drawing/2014/main" id="{90456F69-B924-C941-ACDA-C0DC54D3912F}"/>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47" name="Straight Connector 146">
                <a:extLst>
                  <a:ext uri="{FF2B5EF4-FFF2-40B4-BE49-F238E27FC236}">
                    <a16:creationId xmlns:a16="http://schemas.microsoft.com/office/drawing/2014/main" id="{21E861FA-7B31-6F4A-A847-44F00AD838BB}"/>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07CBBF4-E29F-5940-A142-A3495DCB5FA9}"/>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45" name="Google Shape;61;p12">
              <a:extLst>
                <a:ext uri="{FF2B5EF4-FFF2-40B4-BE49-F238E27FC236}">
                  <a16:creationId xmlns:a16="http://schemas.microsoft.com/office/drawing/2014/main" id="{C193151D-D17D-C94C-B37A-F4B618538524}"/>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61" name="Group 160">
            <a:extLst>
              <a:ext uri="{FF2B5EF4-FFF2-40B4-BE49-F238E27FC236}">
                <a16:creationId xmlns:a16="http://schemas.microsoft.com/office/drawing/2014/main" id="{ED153FF1-3040-AF42-88CE-ABF4DBFB92E4}"/>
              </a:ext>
            </a:extLst>
          </p:cNvPr>
          <p:cNvGrpSpPr/>
          <p:nvPr/>
        </p:nvGrpSpPr>
        <p:grpSpPr>
          <a:xfrm>
            <a:off x="7555483" y="1528220"/>
            <a:ext cx="1675337" cy="422732"/>
            <a:chOff x="3211574" y="2335474"/>
            <a:chExt cx="1382052" cy="663758"/>
          </a:xfrm>
        </p:grpSpPr>
        <p:sp>
          <p:nvSpPr>
            <p:cNvPr id="162" name="Rectangle 161">
              <a:extLst>
                <a:ext uri="{FF2B5EF4-FFF2-40B4-BE49-F238E27FC236}">
                  <a16:creationId xmlns:a16="http://schemas.microsoft.com/office/drawing/2014/main" id="{D6F6E09E-B287-1743-8579-50E2387EA94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68" name="Straight Connector 167">
              <a:extLst>
                <a:ext uri="{FF2B5EF4-FFF2-40B4-BE49-F238E27FC236}">
                  <a16:creationId xmlns:a16="http://schemas.microsoft.com/office/drawing/2014/main" id="{A791AE66-AD34-A04A-AB52-262C9BB75F8E}"/>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9" name="Straight Connector 168">
              <a:extLst>
                <a:ext uri="{FF2B5EF4-FFF2-40B4-BE49-F238E27FC236}">
                  <a16:creationId xmlns:a16="http://schemas.microsoft.com/office/drawing/2014/main" id="{EDD0C80D-17DD-7546-BAC0-5FC7334F81D2}"/>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56" name="Group 155">
            <a:extLst>
              <a:ext uri="{FF2B5EF4-FFF2-40B4-BE49-F238E27FC236}">
                <a16:creationId xmlns:a16="http://schemas.microsoft.com/office/drawing/2014/main" id="{2D49AD45-4B0E-D941-88B6-A08A5E37B572}"/>
              </a:ext>
            </a:extLst>
          </p:cNvPr>
          <p:cNvGrpSpPr/>
          <p:nvPr/>
        </p:nvGrpSpPr>
        <p:grpSpPr>
          <a:xfrm>
            <a:off x="3138652" y="1557932"/>
            <a:ext cx="1675337" cy="422732"/>
            <a:chOff x="3211574" y="2335474"/>
            <a:chExt cx="1382052" cy="663758"/>
          </a:xfrm>
        </p:grpSpPr>
        <p:sp>
          <p:nvSpPr>
            <p:cNvPr id="158" name="Rectangle 157">
              <a:extLst>
                <a:ext uri="{FF2B5EF4-FFF2-40B4-BE49-F238E27FC236}">
                  <a16:creationId xmlns:a16="http://schemas.microsoft.com/office/drawing/2014/main" id="{1A84CC81-12EA-D04B-84E6-55FA4CA8026A}"/>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59" name="Straight Connector 158">
              <a:extLst>
                <a:ext uri="{FF2B5EF4-FFF2-40B4-BE49-F238E27FC236}">
                  <a16:creationId xmlns:a16="http://schemas.microsoft.com/office/drawing/2014/main" id="{A99B13EB-B28D-CF4A-9980-CE6A5792719B}"/>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0" name="Straight Connector 159">
              <a:extLst>
                <a:ext uri="{FF2B5EF4-FFF2-40B4-BE49-F238E27FC236}">
                  <a16:creationId xmlns:a16="http://schemas.microsoft.com/office/drawing/2014/main" id="{EE857E57-0E3F-1E45-A3DE-0B517088EDB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51" name="Group 150">
            <a:extLst>
              <a:ext uri="{FF2B5EF4-FFF2-40B4-BE49-F238E27FC236}">
                <a16:creationId xmlns:a16="http://schemas.microsoft.com/office/drawing/2014/main" id="{3D40BB87-5807-2342-B7CE-E62F54775C5C}"/>
              </a:ext>
            </a:extLst>
          </p:cNvPr>
          <p:cNvGrpSpPr/>
          <p:nvPr/>
        </p:nvGrpSpPr>
        <p:grpSpPr>
          <a:xfrm>
            <a:off x="3052364" y="1665818"/>
            <a:ext cx="1675337" cy="422732"/>
            <a:chOff x="3211574" y="2335474"/>
            <a:chExt cx="1382052" cy="663758"/>
          </a:xfrm>
        </p:grpSpPr>
        <p:sp>
          <p:nvSpPr>
            <p:cNvPr id="152" name="Rectangle 151">
              <a:extLst>
                <a:ext uri="{FF2B5EF4-FFF2-40B4-BE49-F238E27FC236}">
                  <a16:creationId xmlns:a16="http://schemas.microsoft.com/office/drawing/2014/main" id="{34FD8832-6A7B-804A-B223-0AE2701E627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53" name="Straight Connector 152">
              <a:extLst>
                <a:ext uri="{FF2B5EF4-FFF2-40B4-BE49-F238E27FC236}">
                  <a16:creationId xmlns:a16="http://schemas.microsoft.com/office/drawing/2014/main" id="{E8EA2D41-735A-6A46-A84D-3592C6685156}"/>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55" name="Straight Connector 154">
              <a:extLst>
                <a:ext uri="{FF2B5EF4-FFF2-40B4-BE49-F238E27FC236}">
                  <a16:creationId xmlns:a16="http://schemas.microsoft.com/office/drawing/2014/main" id="{3D15BC7F-E940-6041-ADBE-4C09904B972C}"/>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23" name="Group 22">
            <a:extLst>
              <a:ext uri="{FF2B5EF4-FFF2-40B4-BE49-F238E27FC236}">
                <a16:creationId xmlns:a16="http://schemas.microsoft.com/office/drawing/2014/main" id="{D661E5BE-A725-2D40-A20D-8EDA3A658431}"/>
              </a:ext>
            </a:extLst>
          </p:cNvPr>
          <p:cNvGrpSpPr/>
          <p:nvPr/>
        </p:nvGrpSpPr>
        <p:grpSpPr>
          <a:xfrm>
            <a:off x="2936469" y="3348757"/>
            <a:ext cx="1673808" cy="407913"/>
            <a:chOff x="3211574" y="2335474"/>
            <a:chExt cx="1382052" cy="663758"/>
          </a:xfrm>
        </p:grpSpPr>
        <p:sp>
          <p:nvSpPr>
            <p:cNvPr id="24" name="Rectangle 23">
              <a:extLst>
                <a:ext uri="{FF2B5EF4-FFF2-40B4-BE49-F238E27FC236}">
                  <a16:creationId xmlns:a16="http://schemas.microsoft.com/office/drawing/2014/main" id="{AD0FFC8D-6E92-594B-83D2-3CE8674212BB}"/>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citiProducerEngine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5" name="Straight Connector 24">
              <a:extLst>
                <a:ext uri="{FF2B5EF4-FFF2-40B4-BE49-F238E27FC236}">
                  <a16:creationId xmlns:a16="http://schemas.microsoft.com/office/drawing/2014/main" id="{4F211469-B602-BC4C-BB90-229760208E80}"/>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F7E31806-EFB1-D847-A79A-A6697A4DFBBA}"/>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34" name="Group 33">
            <a:extLst>
              <a:ext uri="{FF2B5EF4-FFF2-40B4-BE49-F238E27FC236}">
                <a16:creationId xmlns:a16="http://schemas.microsoft.com/office/drawing/2014/main" id="{016BED65-2F92-EE4A-85DC-A8BAD257F167}"/>
              </a:ext>
            </a:extLst>
          </p:cNvPr>
          <p:cNvGrpSpPr/>
          <p:nvPr/>
        </p:nvGrpSpPr>
        <p:grpSpPr>
          <a:xfrm>
            <a:off x="5274023" y="3342163"/>
            <a:ext cx="1003074" cy="429082"/>
            <a:chOff x="3350489" y="2324964"/>
            <a:chExt cx="1003074" cy="663758"/>
          </a:xfrm>
        </p:grpSpPr>
        <p:grpSp>
          <p:nvGrpSpPr>
            <p:cNvPr id="18" name="Group 17">
              <a:extLst>
                <a:ext uri="{FF2B5EF4-FFF2-40B4-BE49-F238E27FC236}">
                  <a16:creationId xmlns:a16="http://schemas.microsoft.com/office/drawing/2014/main" id="{18565217-7293-C648-95A0-175D10CA2CCC}"/>
                </a:ext>
              </a:extLst>
            </p:cNvPr>
            <p:cNvGrpSpPr/>
            <p:nvPr/>
          </p:nvGrpSpPr>
          <p:grpSpPr>
            <a:xfrm>
              <a:off x="3350489" y="2324964"/>
              <a:ext cx="1003074" cy="663758"/>
              <a:chOff x="3211574" y="2335474"/>
              <a:chExt cx="1003074" cy="663758"/>
            </a:xfrm>
          </p:grpSpPr>
          <p:sp>
            <p:nvSpPr>
              <p:cNvPr id="2" name="Rectangle 1">
                <a:extLst>
                  <a:ext uri="{FF2B5EF4-FFF2-40B4-BE49-F238E27FC236}">
                    <a16:creationId xmlns:a16="http://schemas.microsoft.com/office/drawing/2014/main" id="{FC7D91C5-6153-8E4D-95E6-AF26DBCCAF8D}"/>
                  </a:ext>
                </a:extLst>
              </p:cNvPr>
              <p:cNvSpPr/>
              <p:nvPr/>
            </p:nvSpPr>
            <p:spPr>
              <a:xfrm>
                <a:off x="3338854" y="2335474"/>
                <a:ext cx="748514"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4" name="Straight Connector 3">
                <a:extLst>
                  <a:ext uri="{FF2B5EF4-FFF2-40B4-BE49-F238E27FC236}">
                    <a16:creationId xmlns:a16="http://schemas.microsoft.com/office/drawing/2014/main" id="{36E50090-7529-6D49-914E-6374EC4CDC8E}"/>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2019FB-6A49-8644-8326-16C077CE9F29}"/>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43" name="Google Shape;61;p12">
              <a:extLst>
                <a:ext uri="{FF2B5EF4-FFF2-40B4-BE49-F238E27FC236}">
                  <a16:creationId xmlns:a16="http://schemas.microsoft.com/office/drawing/2014/main" id="{ED38EA53-986F-B34C-8639-30D78FC00324}"/>
                </a:ext>
              </a:extLst>
            </p:cNvPr>
            <p:cNvSpPr txBox="1">
              <a:spLocks/>
            </p:cNvSpPr>
            <p:nvPr/>
          </p:nvSpPr>
          <p:spPr>
            <a:xfrm>
              <a:off x="3497423" y="2361598"/>
              <a:ext cx="701126" cy="55926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Kafka</a:t>
              </a:r>
            </a:p>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Broker</a:t>
              </a:r>
            </a:p>
          </p:txBody>
        </p:sp>
      </p:grpSp>
      <p:grpSp>
        <p:nvGrpSpPr>
          <p:cNvPr id="96" name="Group 95">
            <a:extLst>
              <a:ext uri="{FF2B5EF4-FFF2-40B4-BE49-F238E27FC236}">
                <a16:creationId xmlns:a16="http://schemas.microsoft.com/office/drawing/2014/main" id="{6ED51A12-B0FD-5F44-AEBB-AEE7FBC6DEAC}"/>
              </a:ext>
            </a:extLst>
          </p:cNvPr>
          <p:cNvGrpSpPr/>
          <p:nvPr/>
        </p:nvGrpSpPr>
        <p:grpSpPr>
          <a:xfrm>
            <a:off x="1855805" y="4785094"/>
            <a:ext cx="1929775" cy="407913"/>
            <a:chOff x="3211574" y="2335474"/>
            <a:chExt cx="1360427" cy="663758"/>
          </a:xfrm>
        </p:grpSpPr>
        <p:sp>
          <p:nvSpPr>
            <p:cNvPr id="97" name="Rectangle 96">
              <a:extLst>
                <a:ext uri="{FF2B5EF4-FFF2-40B4-BE49-F238E27FC236}">
                  <a16:creationId xmlns:a16="http://schemas.microsoft.com/office/drawing/2014/main" id="{404E5F57-9305-CF4B-9EAE-7A7D4D9AB529}"/>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cmpCitiAccessSources</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98" name="Straight Connector 97">
              <a:extLst>
                <a:ext uri="{FF2B5EF4-FFF2-40B4-BE49-F238E27FC236}">
                  <a16:creationId xmlns:a16="http://schemas.microsoft.com/office/drawing/2014/main" id="{3630BF3B-8244-024F-81B8-4E9F18C9F7EE}"/>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a:extLst>
                <a:ext uri="{FF2B5EF4-FFF2-40B4-BE49-F238E27FC236}">
                  <a16:creationId xmlns:a16="http://schemas.microsoft.com/office/drawing/2014/main" id="{50A19B0B-B2DC-574F-B034-15155AE7A297}"/>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74" name="Group 73">
            <a:extLst>
              <a:ext uri="{FF2B5EF4-FFF2-40B4-BE49-F238E27FC236}">
                <a16:creationId xmlns:a16="http://schemas.microsoft.com/office/drawing/2014/main" id="{AD8DD713-B16D-CC41-A78D-0F6276C6365B}"/>
              </a:ext>
            </a:extLst>
          </p:cNvPr>
          <p:cNvGrpSpPr/>
          <p:nvPr/>
        </p:nvGrpSpPr>
        <p:grpSpPr>
          <a:xfrm>
            <a:off x="7365799" y="3342164"/>
            <a:ext cx="1687888" cy="414506"/>
            <a:chOff x="3211574" y="2335474"/>
            <a:chExt cx="1382052" cy="663758"/>
          </a:xfrm>
        </p:grpSpPr>
        <p:sp>
          <p:nvSpPr>
            <p:cNvPr id="76" name="Rectangle 75">
              <a:extLst>
                <a:ext uri="{FF2B5EF4-FFF2-40B4-BE49-F238E27FC236}">
                  <a16:creationId xmlns:a16="http://schemas.microsoft.com/office/drawing/2014/main" id="{A715BE19-E87B-364A-89F2-54238129C2FA}"/>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citiConsumerEngie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77" name="Straight Connector 76">
              <a:extLst>
                <a:ext uri="{FF2B5EF4-FFF2-40B4-BE49-F238E27FC236}">
                  <a16:creationId xmlns:a16="http://schemas.microsoft.com/office/drawing/2014/main" id="{19C80CBB-A0D9-DD4C-A001-D3A94A539A23}"/>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C0E7B360-F733-0342-AFFD-728007962826}"/>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1" name="Group 90">
            <a:extLst>
              <a:ext uri="{FF2B5EF4-FFF2-40B4-BE49-F238E27FC236}">
                <a16:creationId xmlns:a16="http://schemas.microsoft.com/office/drawing/2014/main" id="{DDBBDC89-6588-5545-8B74-0F41C8C3CB8C}"/>
              </a:ext>
            </a:extLst>
          </p:cNvPr>
          <p:cNvGrpSpPr/>
          <p:nvPr/>
        </p:nvGrpSpPr>
        <p:grpSpPr>
          <a:xfrm>
            <a:off x="7370895" y="2509873"/>
            <a:ext cx="1687888" cy="413589"/>
            <a:chOff x="3211574" y="2335474"/>
            <a:chExt cx="1382052" cy="663758"/>
          </a:xfrm>
        </p:grpSpPr>
        <p:sp>
          <p:nvSpPr>
            <p:cNvPr id="92" name="Rectangle 91">
              <a:extLst>
                <a:ext uri="{FF2B5EF4-FFF2-40B4-BE49-F238E27FC236}">
                  <a16:creationId xmlns:a16="http://schemas.microsoft.com/office/drawing/2014/main" id="{EEB91AFA-BF48-CB45-82DF-BAD82647142B}"/>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ConsumerService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93" name="Straight Connector 92">
              <a:extLst>
                <a:ext uri="{FF2B5EF4-FFF2-40B4-BE49-F238E27FC236}">
                  <a16:creationId xmlns:a16="http://schemas.microsoft.com/office/drawing/2014/main" id="{53B2CAE1-DB84-8A48-9A98-4DFDC6CD3376}"/>
                </a:ext>
              </a:extLst>
            </p:cNvPr>
            <p:cNvCxnSpPr/>
            <p:nvPr/>
          </p:nvCxnSpPr>
          <p:spPr>
            <a:xfrm>
              <a:off x="3696207"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0D14AFF-3A15-5B42-B915-DDF6C93462A2}"/>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4247967B-7352-E449-A07F-3A88A96E78E1}"/>
              </a:ext>
            </a:extLst>
          </p:cNvPr>
          <p:cNvGrpSpPr/>
          <p:nvPr/>
        </p:nvGrpSpPr>
        <p:grpSpPr>
          <a:xfrm>
            <a:off x="388718" y="3342163"/>
            <a:ext cx="1355416" cy="429082"/>
            <a:chOff x="7399944" y="4155414"/>
            <a:chExt cx="875794" cy="663758"/>
          </a:xfrm>
        </p:grpSpPr>
        <p:grpSp>
          <p:nvGrpSpPr>
            <p:cNvPr id="104" name="Group 103">
              <a:extLst>
                <a:ext uri="{FF2B5EF4-FFF2-40B4-BE49-F238E27FC236}">
                  <a16:creationId xmlns:a16="http://schemas.microsoft.com/office/drawing/2014/main" id="{DF4CD90A-7ABB-9844-B713-1883A937E901}"/>
                </a:ext>
              </a:extLst>
            </p:cNvPr>
            <p:cNvGrpSpPr/>
            <p:nvPr/>
          </p:nvGrpSpPr>
          <p:grpSpPr>
            <a:xfrm>
              <a:off x="7399944" y="4155414"/>
              <a:ext cx="875794" cy="663758"/>
              <a:chOff x="3211574" y="2335474"/>
              <a:chExt cx="875794" cy="663758"/>
            </a:xfrm>
          </p:grpSpPr>
          <p:sp>
            <p:nvSpPr>
              <p:cNvPr id="111" name="Rectangle 110">
                <a:extLst>
                  <a:ext uri="{FF2B5EF4-FFF2-40B4-BE49-F238E27FC236}">
                    <a16:creationId xmlns:a16="http://schemas.microsoft.com/office/drawing/2014/main" id="{F3478A8D-9306-FD41-87EF-352DFF47045B}"/>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12" name="Straight Connector 111">
                <a:extLst>
                  <a:ext uri="{FF2B5EF4-FFF2-40B4-BE49-F238E27FC236}">
                    <a16:creationId xmlns:a16="http://schemas.microsoft.com/office/drawing/2014/main" id="{1998EE6A-CE59-134C-8F19-8252302FF395}"/>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CFD0522-9ED2-1A40-B28D-10DFC61157CA}"/>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05" name="Google Shape;61;p12">
              <a:extLst>
                <a:ext uri="{FF2B5EF4-FFF2-40B4-BE49-F238E27FC236}">
                  <a16:creationId xmlns:a16="http://schemas.microsoft.com/office/drawing/2014/main" id="{114AD97A-2366-E841-98AA-8D94EC489EBF}"/>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 Source</a:t>
              </a:r>
            </a:p>
          </p:txBody>
        </p:sp>
      </p:grpSp>
      <p:grpSp>
        <p:nvGrpSpPr>
          <p:cNvPr id="115" name="Group 114">
            <a:extLst>
              <a:ext uri="{FF2B5EF4-FFF2-40B4-BE49-F238E27FC236}">
                <a16:creationId xmlns:a16="http://schemas.microsoft.com/office/drawing/2014/main" id="{12E07AD3-73B6-834B-A347-6BF68DD68231}"/>
              </a:ext>
            </a:extLst>
          </p:cNvPr>
          <p:cNvGrpSpPr/>
          <p:nvPr/>
        </p:nvGrpSpPr>
        <p:grpSpPr>
          <a:xfrm>
            <a:off x="2943815" y="2582150"/>
            <a:ext cx="1675337" cy="399932"/>
            <a:chOff x="3211574" y="2335474"/>
            <a:chExt cx="1382052" cy="663758"/>
          </a:xfrm>
        </p:grpSpPr>
        <p:sp>
          <p:nvSpPr>
            <p:cNvPr id="116" name="Rectangle 115">
              <a:extLst>
                <a:ext uri="{FF2B5EF4-FFF2-40B4-BE49-F238E27FC236}">
                  <a16:creationId xmlns:a16="http://schemas.microsoft.com/office/drawing/2014/main" id="{CD0940CD-6C63-3A47-89FF-2D4B2FDE4088}"/>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ProducerService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117" name="Straight Connector 116">
              <a:extLst>
                <a:ext uri="{FF2B5EF4-FFF2-40B4-BE49-F238E27FC236}">
                  <a16:creationId xmlns:a16="http://schemas.microsoft.com/office/drawing/2014/main" id="{36D36D95-1E5D-F94D-BDD0-5EF45139285B}"/>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448DA71D-21A8-A546-8009-151FF35D467F}"/>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20" name="Elbow Connector 119">
            <a:extLst>
              <a:ext uri="{FF2B5EF4-FFF2-40B4-BE49-F238E27FC236}">
                <a16:creationId xmlns:a16="http://schemas.microsoft.com/office/drawing/2014/main" id="{DDC4D728-D933-3244-8179-2CFC54D9E2CA}"/>
              </a:ext>
            </a:extLst>
          </p:cNvPr>
          <p:cNvCxnSpPr>
            <a:cxnSpLocks/>
            <a:stCxn id="92" idx="2"/>
            <a:endCxn id="76" idx="0"/>
          </p:cNvCxnSpPr>
          <p:nvPr/>
        </p:nvCxnSpPr>
        <p:spPr>
          <a:xfrm rot="5400000">
            <a:off x="8080663" y="3130265"/>
            <a:ext cx="418702" cy="5096"/>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EBDE677-B4E8-3341-B7D6-EA746A40F590}"/>
              </a:ext>
            </a:extLst>
          </p:cNvPr>
          <p:cNvGrpSpPr/>
          <p:nvPr/>
        </p:nvGrpSpPr>
        <p:grpSpPr>
          <a:xfrm>
            <a:off x="6481299" y="4770020"/>
            <a:ext cx="1925781" cy="408506"/>
            <a:chOff x="3211574" y="2335474"/>
            <a:chExt cx="1360427" cy="663758"/>
          </a:xfrm>
        </p:grpSpPr>
        <p:sp>
          <p:nvSpPr>
            <p:cNvPr id="126" name="Rectangle 125">
              <a:extLst>
                <a:ext uri="{FF2B5EF4-FFF2-40B4-BE49-F238E27FC236}">
                  <a16:creationId xmlns:a16="http://schemas.microsoft.com/office/drawing/2014/main" id="{8DD24749-FA51-3A48-AD9B-D3ED75B0A9F4}"/>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rPr>
                <a:t>cmpCitiCommandKafka</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endParaRPr>
            </a:p>
          </p:txBody>
        </p:sp>
        <p:cxnSp>
          <p:nvCxnSpPr>
            <p:cNvPr id="127" name="Straight Connector 126">
              <a:extLst>
                <a:ext uri="{FF2B5EF4-FFF2-40B4-BE49-F238E27FC236}">
                  <a16:creationId xmlns:a16="http://schemas.microsoft.com/office/drawing/2014/main" id="{67330940-8567-974D-98D7-6E8C276559BD}"/>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C8C7A47F-57BE-364D-8747-26A87C059F91}"/>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29" name="Elbow Connector 128">
            <a:extLst>
              <a:ext uri="{FF2B5EF4-FFF2-40B4-BE49-F238E27FC236}">
                <a16:creationId xmlns:a16="http://schemas.microsoft.com/office/drawing/2014/main" id="{DA813588-9502-D24F-8584-EE9040CFE769}"/>
              </a:ext>
            </a:extLst>
          </p:cNvPr>
          <p:cNvCxnSpPr>
            <a:cxnSpLocks/>
            <a:stCxn id="126" idx="2"/>
            <a:endCxn id="24" idx="2"/>
          </p:cNvCxnSpPr>
          <p:nvPr/>
        </p:nvCxnSpPr>
        <p:spPr>
          <a:xfrm rot="5400000" flipH="1">
            <a:off x="4934939" y="2672178"/>
            <a:ext cx="1421856" cy="3590840"/>
          </a:xfrm>
          <a:prstGeom prst="bentConnector3">
            <a:avLst>
              <a:gd name="adj1" fmla="val -36657"/>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5E35E95-C404-B34D-A9BF-193DFD9742B6}"/>
              </a:ext>
            </a:extLst>
          </p:cNvPr>
          <p:cNvCxnSpPr>
            <a:cxnSpLocks/>
            <a:stCxn id="2" idx="3"/>
            <a:endCxn id="76" idx="1"/>
          </p:cNvCxnSpPr>
          <p:nvPr/>
        </p:nvCxnSpPr>
        <p:spPr>
          <a:xfrm flipV="1">
            <a:off x="6149817" y="3549417"/>
            <a:ext cx="1371427" cy="7287"/>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646F6A0-C7D8-7E41-BF50-AE1000D64147}"/>
              </a:ext>
            </a:extLst>
          </p:cNvPr>
          <p:cNvCxnSpPr>
            <a:cxnSpLocks/>
            <a:stCxn id="24" idx="3"/>
            <a:endCxn id="2" idx="1"/>
          </p:cNvCxnSpPr>
          <p:nvPr/>
        </p:nvCxnSpPr>
        <p:spPr>
          <a:xfrm>
            <a:off x="4610277" y="3552714"/>
            <a:ext cx="791026" cy="3990"/>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B311A51-566A-CD47-9A77-4941B745CB50}"/>
              </a:ext>
            </a:extLst>
          </p:cNvPr>
          <p:cNvCxnSpPr>
            <a:cxnSpLocks/>
            <a:stCxn id="116" idx="2"/>
            <a:endCxn id="24" idx="0"/>
          </p:cNvCxnSpPr>
          <p:nvPr/>
        </p:nvCxnSpPr>
        <p:spPr>
          <a:xfrm flipH="1">
            <a:off x="3850447" y="2982082"/>
            <a:ext cx="8181" cy="366675"/>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3C6A42D5-1C47-3640-B9ED-4947BDE67AB7}"/>
              </a:ext>
            </a:extLst>
          </p:cNvPr>
          <p:cNvGrpSpPr/>
          <p:nvPr/>
        </p:nvGrpSpPr>
        <p:grpSpPr>
          <a:xfrm>
            <a:off x="4420974" y="4355799"/>
            <a:ext cx="1774842" cy="407914"/>
            <a:chOff x="3211574" y="2335474"/>
            <a:chExt cx="1382052" cy="663758"/>
          </a:xfrm>
        </p:grpSpPr>
        <p:sp>
          <p:nvSpPr>
            <p:cNvPr id="138" name="Rectangle 137">
              <a:extLst>
                <a:ext uri="{FF2B5EF4-FFF2-40B4-BE49-F238E27FC236}">
                  <a16:creationId xmlns:a16="http://schemas.microsoft.com/office/drawing/2014/main" id="{FA24F1DE-7B5D-F74D-B65B-FE71479D29D9}"/>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cmpCitiProcessStream</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139" name="Straight Connector 138">
              <a:extLst>
                <a:ext uri="{FF2B5EF4-FFF2-40B4-BE49-F238E27FC236}">
                  <a16:creationId xmlns:a16="http://schemas.microsoft.com/office/drawing/2014/main" id="{511FD419-A3DD-674E-AE56-C334C57106EA}"/>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40" name="Straight Connector 139">
              <a:extLst>
                <a:ext uri="{FF2B5EF4-FFF2-40B4-BE49-F238E27FC236}">
                  <a16:creationId xmlns:a16="http://schemas.microsoft.com/office/drawing/2014/main" id="{577DAB15-968F-1544-AA1F-2097CB324184}"/>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54" name="Elbow Connector 153">
            <a:extLst>
              <a:ext uri="{FF2B5EF4-FFF2-40B4-BE49-F238E27FC236}">
                <a16:creationId xmlns:a16="http://schemas.microsoft.com/office/drawing/2014/main" id="{65BE5E7A-7A4B-AD46-B111-C5F7567B1550}"/>
              </a:ext>
            </a:extLst>
          </p:cNvPr>
          <p:cNvCxnSpPr>
            <a:cxnSpLocks/>
            <a:stCxn id="138" idx="0"/>
            <a:endCxn id="2" idx="2"/>
          </p:cNvCxnSpPr>
          <p:nvPr/>
        </p:nvCxnSpPr>
        <p:spPr>
          <a:xfrm rot="5400000" flipH="1" flipV="1">
            <a:off x="5290564" y="3870803"/>
            <a:ext cx="584554" cy="385438"/>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80D589AA-B4A5-FF4D-A015-D6471CCFABBB}"/>
              </a:ext>
            </a:extLst>
          </p:cNvPr>
          <p:cNvCxnSpPr>
            <a:cxnSpLocks/>
            <a:stCxn id="76" idx="2"/>
            <a:endCxn id="126" idx="0"/>
          </p:cNvCxnSpPr>
          <p:nvPr/>
        </p:nvCxnSpPr>
        <p:spPr>
          <a:xfrm rot="5400000">
            <a:off x="7357702" y="3840256"/>
            <a:ext cx="1013350" cy="846179"/>
          </a:xfrm>
          <a:prstGeom prst="bentConnector3">
            <a:avLst>
              <a:gd name="adj1" fmla="val 49097"/>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492C8AB1-A414-A148-ABA8-890B20815F2F}"/>
              </a:ext>
            </a:extLst>
          </p:cNvPr>
          <p:cNvGrpSpPr/>
          <p:nvPr/>
        </p:nvGrpSpPr>
        <p:grpSpPr>
          <a:xfrm>
            <a:off x="2943815" y="1779054"/>
            <a:ext cx="1675337" cy="422732"/>
            <a:chOff x="3211574" y="2335474"/>
            <a:chExt cx="1382052" cy="663758"/>
          </a:xfrm>
        </p:grpSpPr>
        <p:sp>
          <p:nvSpPr>
            <p:cNvPr id="164" name="Rectangle 163">
              <a:extLst>
                <a:ext uri="{FF2B5EF4-FFF2-40B4-BE49-F238E27FC236}">
                  <a16:creationId xmlns:a16="http://schemas.microsoft.com/office/drawing/2014/main" id="{0456D791-30FB-434A-BB6F-2C7F576C88F8}"/>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65" name="Straight Connector 164">
              <a:extLst>
                <a:ext uri="{FF2B5EF4-FFF2-40B4-BE49-F238E27FC236}">
                  <a16:creationId xmlns:a16="http://schemas.microsoft.com/office/drawing/2014/main" id="{F500A169-AD37-844E-80A9-57E2E8D64442}"/>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6" name="Straight Connector 165">
              <a:extLst>
                <a:ext uri="{FF2B5EF4-FFF2-40B4-BE49-F238E27FC236}">
                  <a16:creationId xmlns:a16="http://schemas.microsoft.com/office/drawing/2014/main" id="{AE23F957-6795-7241-8FC5-7EF8B08ADC0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cxnSp>
        <p:nvCxnSpPr>
          <p:cNvPr id="167" name="Straight Connector 166">
            <a:extLst>
              <a:ext uri="{FF2B5EF4-FFF2-40B4-BE49-F238E27FC236}">
                <a16:creationId xmlns:a16="http://schemas.microsoft.com/office/drawing/2014/main" id="{31A5C6EE-031F-694B-8807-7E6BEB0AE1A7}"/>
              </a:ext>
            </a:extLst>
          </p:cNvPr>
          <p:cNvCxnSpPr>
            <a:cxnSpLocks/>
            <a:stCxn id="164" idx="2"/>
            <a:endCxn id="116" idx="0"/>
          </p:cNvCxnSpPr>
          <p:nvPr/>
        </p:nvCxnSpPr>
        <p:spPr>
          <a:xfrm>
            <a:off x="3858628" y="2201786"/>
            <a:ext cx="0" cy="380364"/>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FD249F76-D2F2-EF48-82B6-CF62BF16F7E5}"/>
              </a:ext>
            </a:extLst>
          </p:cNvPr>
          <p:cNvGrpSpPr/>
          <p:nvPr/>
        </p:nvGrpSpPr>
        <p:grpSpPr>
          <a:xfrm>
            <a:off x="10485606" y="3340410"/>
            <a:ext cx="1003074" cy="422731"/>
            <a:chOff x="3350489" y="2324964"/>
            <a:chExt cx="1003074" cy="663758"/>
          </a:xfrm>
        </p:grpSpPr>
        <p:grpSp>
          <p:nvGrpSpPr>
            <p:cNvPr id="107" name="Group 106">
              <a:extLst>
                <a:ext uri="{FF2B5EF4-FFF2-40B4-BE49-F238E27FC236}">
                  <a16:creationId xmlns:a16="http://schemas.microsoft.com/office/drawing/2014/main" id="{26244145-4F9E-B445-8D9A-777EE8D4F8D6}"/>
                </a:ext>
              </a:extLst>
            </p:cNvPr>
            <p:cNvGrpSpPr/>
            <p:nvPr/>
          </p:nvGrpSpPr>
          <p:grpSpPr>
            <a:xfrm>
              <a:off x="3350489" y="2324964"/>
              <a:ext cx="1003074" cy="663758"/>
              <a:chOff x="3211574" y="2335474"/>
              <a:chExt cx="1003074" cy="663758"/>
            </a:xfrm>
          </p:grpSpPr>
          <p:sp>
            <p:nvSpPr>
              <p:cNvPr id="109" name="Rectangle 108">
                <a:extLst>
                  <a:ext uri="{FF2B5EF4-FFF2-40B4-BE49-F238E27FC236}">
                    <a16:creationId xmlns:a16="http://schemas.microsoft.com/office/drawing/2014/main" id="{FB90A449-66F2-1B4F-B022-420981823C8E}"/>
                  </a:ext>
                </a:extLst>
              </p:cNvPr>
              <p:cNvSpPr/>
              <p:nvPr/>
            </p:nvSpPr>
            <p:spPr>
              <a:xfrm>
                <a:off x="3338854" y="2335474"/>
                <a:ext cx="748514"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10" name="Straight Connector 109">
                <a:extLst>
                  <a:ext uri="{FF2B5EF4-FFF2-40B4-BE49-F238E27FC236}">
                    <a16:creationId xmlns:a16="http://schemas.microsoft.com/office/drawing/2014/main" id="{5B3F8FD4-6743-1D47-90FB-C0EBC497041A}"/>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578B968-04AA-5B45-A29D-B7857A531CE6}"/>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08" name="Google Shape;61;p12">
              <a:extLst>
                <a:ext uri="{FF2B5EF4-FFF2-40B4-BE49-F238E27FC236}">
                  <a16:creationId xmlns:a16="http://schemas.microsoft.com/office/drawing/2014/main" id="{D8E5E5B6-E6D7-2947-9DF3-5D9F9FDCBA62}"/>
                </a:ext>
              </a:extLst>
            </p:cNvPr>
            <p:cNvSpPr txBox="1">
              <a:spLocks/>
            </p:cNvSpPr>
            <p:nvPr/>
          </p:nvSpPr>
          <p:spPr>
            <a:xfrm>
              <a:off x="3547007" y="2411158"/>
              <a:ext cx="664667" cy="35108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19" name="Group 118">
            <a:extLst>
              <a:ext uri="{FF2B5EF4-FFF2-40B4-BE49-F238E27FC236}">
                <a16:creationId xmlns:a16="http://schemas.microsoft.com/office/drawing/2014/main" id="{9CF98E6C-B285-8D40-8735-D7B9D9AD9801}"/>
              </a:ext>
            </a:extLst>
          </p:cNvPr>
          <p:cNvGrpSpPr/>
          <p:nvPr/>
        </p:nvGrpSpPr>
        <p:grpSpPr>
          <a:xfrm>
            <a:off x="7469790" y="1633971"/>
            <a:ext cx="1675337" cy="422732"/>
            <a:chOff x="3211574" y="2335474"/>
            <a:chExt cx="1382052" cy="663758"/>
          </a:xfrm>
        </p:grpSpPr>
        <p:sp>
          <p:nvSpPr>
            <p:cNvPr id="135" name="Rectangle 134">
              <a:extLst>
                <a:ext uri="{FF2B5EF4-FFF2-40B4-BE49-F238E27FC236}">
                  <a16:creationId xmlns:a16="http://schemas.microsoft.com/office/drawing/2014/main" id="{720B2B8C-AD36-4540-A057-41ED3823063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36" name="Straight Connector 135">
              <a:extLst>
                <a:ext uri="{FF2B5EF4-FFF2-40B4-BE49-F238E27FC236}">
                  <a16:creationId xmlns:a16="http://schemas.microsoft.com/office/drawing/2014/main" id="{B2E6FFBD-DE60-3B44-BD42-D8EED9944613}"/>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41" name="Straight Connector 140">
              <a:extLst>
                <a:ext uri="{FF2B5EF4-FFF2-40B4-BE49-F238E27FC236}">
                  <a16:creationId xmlns:a16="http://schemas.microsoft.com/office/drawing/2014/main" id="{F76E408D-8825-9F4D-AE23-D15F12AAC0B2}"/>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76" name="Group 175">
            <a:extLst>
              <a:ext uri="{FF2B5EF4-FFF2-40B4-BE49-F238E27FC236}">
                <a16:creationId xmlns:a16="http://schemas.microsoft.com/office/drawing/2014/main" id="{77D9352B-F7D9-9444-AB81-BEE04FC99AE2}"/>
              </a:ext>
            </a:extLst>
          </p:cNvPr>
          <p:cNvGrpSpPr/>
          <p:nvPr/>
        </p:nvGrpSpPr>
        <p:grpSpPr>
          <a:xfrm>
            <a:off x="7369207" y="1744137"/>
            <a:ext cx="1675337" cy="422732"/>
            <a:chOff x="3211574" y="2335474"/>
            <a:chExt cx="1382052" cy="663758"/>
          </a:xfrm>
        </p:grpSpPr>
        <p:sp>
          <p:nvSpPr>
            <p:cNvPr id="189" name="Rectangle 188">
              <a:extLst>
                <a:ext uri="{FF2B5EF4-FFF2-40B4-BE49-F238E27FC236}">
                  <a16:creationId xmlns:a16="http://schemas.microsoft.com/office/drawing/2014/main" id="{C9C41A9F-0EC4-0E4F-B283-4C0CE07BFB99}"/>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95" name="Straight Connector 194">
              <a:extLst>
                <a:ext uri="{FF2B5EF4-FFF2-40B4-BE49-F238E27FC236}">
                  <a16:creationId xmlns:a16="http://schemas.microsoft.com/office/drawing/2014/main" id="{F69F8F76-8397-3546-A40F-FDEDF5F50AB3}"/>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96" name="Straight Connector 195">
              <a:extLst>
                <a:ext uri="{FF2B5EF4-FFF2-40B4-BE49-F238E27FC236}">
                  <a16:creationId xmlns:a16="http://schemas.microsoft.com/office/drawing/2014/main" id="{158921B8-40AC-554D-9730-4F4C6E3675B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82" name="Group 181">
            <a:extLst>
              <a:ext uri="{FF2B5EF4-FFF2-40B4-BE49-F238E27FC236}">
                <a16:creationId xmlns:a16="http://schemas.microsoft.com/office/drawing/2014/main" id="{E4D1F9A2-DEE5-2C42-BF87-521436A8D18B}"/>
              </a:ext>
            </a:extLst>
          </p:cNvPr>
          <p:cNvGrpSpPr/>
          <p:nvPr/>
        </p:nvGrpSpPr>
        <p:grpSpPr>
          <a:xfrm>
            <a:off x="10709108" y="3257948"/>
            <a:ext cx="1050534" cy="429082"/>
            <a:chOff x="7596942" y="4155414"/>
            <a:chExt cx="678796" cy="663758"/>
          </a:xfrm>
        </p:grpSpPr>
        <p:grpSp>
          <p:nvGrpSpPr>
            <p:cNvPr id="183" name="Group 182">
              <a:extLst>
                <a:ext uri="{FF2B5EF4-FFF2-40B4-BE49-F238E27FC236}">
                  <a16:creationId xmlns:a16="http://schemas.microsoft.com/office/drawing/2014/main" id="{F0EF594F-F7F5-9141-87E5-EF69481AD6CC}"/>
                </a:ext>
              </a:extLst>
            </p:cNvPr>
            <p:cNvGrpSpPr/>
            <p:nvPr/>
          </p:nvGrpSpPr>
          <p:grpSpPr>
            <a:xfrm>
              <a:off x="7596942" y="4155414"/>
              <a:ext cx="678796" cy="663758"/>
              <a:chOff x="3408572" y="2335474"/>
              <a:chExt cx="678796" cy="663758"/>
            </a:xfrm>
          </p:grpSpPr>
          <p:sp>
            <p:nvSpPr>
              <p:cNvPr id="185" name="Rectangle 184">
                <a:extLst>
                  <a:ext uri="{FF2B5EF4-FFF2-40B4-BE49-F238E27FC236}">
                    <a16:creationId xmlns:a16="http://schemas.microsoft.com/office/drawing/2014/main" id="{17053329-AF09-FB49-AC5D-1BCBF06B380E}"/>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86" name="Straight Connector 185">
                <a:extLst>
                  <a:ext uri="{FF2B5EF4-FFF2-40B4-BE49-F238E27FC236}">
                    <a16:creationId xmlns:a16="http://schemas.microsoft.com/office/drawing/2014/main" id="{E42FCAFA-06F5-704C-87C5-73C19935F4EF}"/>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84" name="Google Shape;61;p12">
              <a:extLst>
                <a:ext uri="{FF2B5EF4-FFF2-40B4-BE49-F238E27FC236}">
                  <a16:creationId xmlns:a16="http://schemas.microsoft.com/office/drawing/2014/main" id="{273C0483-0D6F-604D-85F0-29F6C00EFD26}"/>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88" name="Group 187">
            <a:extLst>
              <a:ext uri="{FF2B5EF4-FFF2-40B4-BE49-F238E27FC236}">
                <a16:creationId xmlns:a16="http://schemas.microsoft.com/office/drawing/2014/main" id="{BBC0F1BD-0109-6E49-A3CE-A5CC71350AD0}"/>
              </a:ext>
            </a:extLst>
          </p:cNvPr>
          <p:cNvGrpSpPr/>
          <p:nvPr/>
        </p:nvGrpSpPr>
        <p:grpSpPr>
          <a:xfrm>
            <a:off x="10491918" y="3162033"/>
            <a:ext cx="1355416" cy="429082"/>
            <a:chOff x="7399944" y="4155414"/>
            <a:chExt cx="875794" cy="663758"/>
          </a:xfrm>
        </p:grpSpPr>
        <p:grpSp>
          <p:nvGrpSpPr>
            <p:cNvPr id="190" name="Group 189">
              <a:extLst>
                <a:ext uri="{FF2B5EF4-FFF2-40B4-BE49-F238E27FC236}">
                  <a16:creationId xmlns:a16="http://schemas.microsoft.com/office/drawing/2014/main" id="{7FD10D33-DE35-464A-8E73-311768C2EC48}"/>
                </a:ext>
              </a:extLst>
            </p:cNvPr>
            <p:cNvGrpSpPr/>
            <p:nvPr/>
          </p:nvGrpSpPr>
          <p:grpSpPr>
            <a:xfrm>
              <a:off x="7399944" y="4155414"/>
              <a:ext cx="875794" cy="663758"/>
              <a:chOff x="3211574" y="2335474"/>
              <a:chExt cx="875794" cy="663758"/>
            </a:xfrm>
          </p:grpSpPr>
          <p:sp>
            <p:nvSpPr>
              <p:cNvPr id="192" name="Rectangle 191">
                <a:extLst>
                  <a:ext uri="{FF2B5EF4-FFF2-40B4-BE49-F238E27FC236}">
                    <a16:creationId xmlns:a16="http://schemas.microsoft.com/office/drawing/2014/main" id="{368DF268-95A7-EC4F-9CE3-F177666CC85C}"/>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93" name="Straight Connector 192">
                <a:extLst>
                  <a:ext uri="{FF2B5EF4-FFF2-40B4-BE49-F238E27FC236}">
                    <a16:creationId xmlns:a16="http://schemas.microsoft.com/office/drawing/2014/main" id="{EC396ACF-5210-0244-898A-8066712D95BD}"/>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AB5D583-346D-3640-A463-E782C6EFEA30}"/>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91" name="Google Shape;61;p12">
              <a:extLst>
                <a:ext uri="{FF2B5EF4-FFF2-40B4-BE49-F238E27FC236}">
                  <a16:creationId xmlns:a16="http://schemas.microsoft.com/office/drawing/2014/main" id="{2429BD78-9D10-864D-B9A2-9E1924BD75D5}"/>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205" name="Group 204">
            <a:extLst>
              <a:ext uri="{FF2B5EF4-FFF2-40B4-BE49-F238E27FC236}">
                <a16:creationId xmlns:a16="http://schemas.microsoft.com/office/drawing/2014/main" id="{958CC8E3-FD6D-4A4D-B994-85E98ABE4F4C}"/>
              </a:ext>
            </a:extLst>
          </p:cNvPr>
          <p:cNvGrpSpPr/>
          <p:nvPr/>
        </p:nvGrpSpPr>
        <p:grpSpPr>
          <a:xfrm>
            <a:off x="10611391" y="3073227"/>
            <a:ext cx="1355416" cy="429082"/>
            <a:chOff x="7399944" y="4155414"/>
            <a:chExt cx="875794" cy="663758"/>
          </a:xfrm>
        </p:grpSpPr>
        <p:grpSp>
          <p:nvGrpSpPr>
            <p:cNvPr id="206" name="Group 205">
              <a:extLst>
                <a:ext uri="{FF2B5EF4-FFF2-40B4-BE49-F238E27FC236}">
                  <a16:creationId xmlns:a16="http://schemas.microsoft.com/office/drawing/2014/main" id="{40413099-5792-494C-AC84-E6F7050E2216}"/>
                </a:ext>
              </a:extLst>
            </p:cNvPr>
            <p:cNvGrpSpPr/>
            <p:nvPr/>
          </p:nvGrpSpPr>
          <p:grpSpPr>
            <a:xfrm>
              <a:off x="7399944" y="4155414"/>
              <a:ext cx="875794" cy="663758"/>
              <a:chOff x="3211574" y="2335474"/>
              <a:chExt cx="875794" cy="663758"/>
            </a:xfrm>
          </p:grpSpPr>
          <p:sp>
            <p:nvSpPr>
              <p:cNvPr id="208" name="Rectangle 207">
                <a:extLst>
                  <a:ext uri="{FF2B5EF4-FFF2-40B4-BE49-F238E27FC236}">
                    <a16:creationId xmlns:a16="http://schemas.microsoft.com/office/drawing/2014/main" id="{F7C1178B-28AB-BD4E-8252-AC0EFE612A3D}"/>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209" name="Straight Connector 208">
                <a:extLst>
                  <a:ext uri="{FF2B5EF4-FFF2-40B4-BE49-F238E27FC236}">
                    <a16:creationId xmlns:a16="http://schemas.microsoft.com/office/drawing/2014/main" id="{0359AFD2-0704-674F-958E-513973DDC179}"/>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0D1C1EC-4EF4-234D-AAD2-0AB08C235856}"/>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07" name="Google Shape;61;p12">
              <a:extLst>
                <a:ext uri="{FF2B5EF4-FFF2-40B4-BE49-F238E27FC236}">
                  <a16:creationId xmlns:a16="http://schemas.microsoft.com/office/drawing/2014/main" id="{B1205C16-4A6A-744C-A797-791216C9FDA1}"/>
                </a:ext>
              </a:extLst>
            </p:cNvPr>
            <p:cNvSpPr txBox="1">
              <a:spLocks/>
            </p:cNvSpPr>
            <p:nvPr/>
          </p:nvSpPr>
          <p:spPr>
            <a:xfrm>
              <a:off x="7635579" y="4279700"/>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Target System</a:t>
              </a:r>
            </a:p>
          </p:txBody>
        </p:sp>
      </p:grpSp>
      <p:cxnSp>
        <p:nvCxnSpPr>
          <p:cNvPr id="213" name="Elbow Connector 212">
            <a:extLst>
              <a:ext uri="{FF2B5EF4-FFF2-40B4-BE49-F238E27FC236}">
                <a16:creationId xmlns:a16="http://schemas.microsoft.com/office/drawing/2014/main" id="{BEC98A03-0AF3-B147-A746-FFD8369E8207}"/>
              </a:ext>
            </a:extLst>
          </p:cNvPr>
          <p:cNvCxnSpPr>
            <a:cxnSpLocks/>
            <a:stCxn id="97" idx="1"/>
            <a:endCxn id="111" idx="3"/>
          </p:cNvCxnSpPr>
          <p:nvPr/>
        </p:nvCxnSpPr>
        <p:spPr>
          <a:xfrm rot="10800000">
            <a:off x="1528335" y="3556705"/>
            <a:ext cx="508016" cy="1432347"/>
          </a:xfrm>
          <a:prstGeom prst="bentConnector3">
            <a:avLst>
              <a:gd name="adj1" fmla="val 73399"/>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6BBD5A80-47BC-8C45-9A68-6C1B74CFB6ED}"/>
              </a:ext>
            </a:extLst>
          </p:cNvPr>
          <p:cNvCxnSpPr>
            <a:cxnSpLocks/>
            <a:stCxn id="97" idx="0"/>
            <a:endCxn id="43" idx="2"/>
          </p:cNvCxnSpPr>
          <p:nvPr/>
        </p:nvCxnSpPr>
        <p:spPr>
          <a:xfrm rot="5400000" flipH="1" flipV="1">
            <a:off x="3765794" y="2779369"/>
            <a:ext cx="1057717" cy="2953735"/>
          </a:xfrm>
          <a:prstGeom prst="bentConnector3">
            <a:avLst>
              <a:gd name="adj1" fmla="val 69020"/>
            </a:avLst>
          </a:prstGeom>
          <a:ln>
            <a:solidFill>
              <a:srgbClr val="C5277F"/>
            </a:solidFill>
            <a:headEnd type="ova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80A4FDA-B381-5C49-92FF-D449FA3000A7}"/>
              </a:ext>
            </a:extLst>
          </p:cNvPr>
          <p:cNvCxnSpPr>
            <a:cxnSpLocks/>
            <a:stCxn id="189" idx="2"/>
            <a:endCxn id="92" idx="0"/>
          </p:cNvCxnSpPr>
          <p:nvPr/>
        </p:nvCxnSpPr>
        <p:spPr>
          <a:xfrm>
            <a:off x="8284020" y="2166869"/>
            <a:ext cx="8542" cy="343004"/>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0E4CA8-5E12-F342-BD01-D61A15A7CEA8}"/>
              </a:ext>
            </a:extLst>
          </p:cNvPr>
          <p:cNvSpPr/>
          <p:nvPr/>
        </p:nvSpPr>
        <p:spPr>
          <a:xfrm>
            <a:off x="2460431" y="2372663"/>
            <a:ext cx="7298268" cy="694372"/>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187" name="Google Shape;61;p12">
            <a:extLst>
              <a:ext uri="{FF2B5EF4-FFF2-40B4-BE49-F238E27FC236}">
                <a16:creationId xmlns:a16="http://schemas.microsoft.com/office/drawing/2014/main" id="{55C1DB62-5F10-4A48-B9F1-315EF3721986}"/>
              </a:ext>
            </a:extLst>
          </p:cNvPr>
          <p:cNvSpPr txBox="1">
            <a:spLocks/>
          </p:cNvSpPr>
          <p:nvPr/>
        </p:nvSpPr>
        <p:spPr>
          <a:xfrm>
            <a:off x="2438917" y="2372309"/>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Second phase</a:t>
            </a:r>
          </a:p>
        </p:txBody>
      </p:sp>
      <p:sp>
        <p:nvSpPr>
          <p:cNvPr id="211" name="Rectangle 210">
            <a:extLst>
              <a:ext uri="{FF2B5EF4-FFF2-40B4-BE49-F238E27FC236}">
                <a16:creationId xmlns:a16="http://schemas.microsoft.com/office/drawing/2014/main" id="{8A997A15-6D8F-264C-A584-3D8A8D0EB955}"/>
              </a:ext>
            </a:extLst>
          </p:cNvPr>
          <p:cNvSpPr/>
          <p:nvPr/>
        </p:nvSpPr>
        <p:spPr>
          <a:xfrm>
            <a:off x="1766786" y="3210428"/>
            <a:ext cx="8637440" cy="2885570"/>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214" name="Rectangle 213">
            <a:extLst>
              <a:ext uri="{FF2B5EF4-FFF2-40B4-BE49-F238E27FC236}">
                <a16:creationId xmlns:a16="http://schemas.microsoft.com/office/drawing/2014/main" id="{5EC9E7DE-9ACA-E642-9195-107501E73466}"/>
              </a:ext>
            </a:extLst>
          </p:cNvPr>
          <p:cNvSpPr/>
          <p:nvPr/>
        </p:nvSpPr>
        <p:spPr>
          <a:xfrm>
            <a:off x="2460432" y="1452889"/>
            <a:ext cx="7298268" cy="817957"/>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215" name="Google Shape;61;p12">
            <a:extLst>
              <a:ext uri="{FF2B5EF4-FFF2-40B4-BE49-F238E27FC236}">
                <a16:creationId xmlns:a16="http://schemas.microsoft.com/office/drawing/2014/main" id="{BD93C9E5-16BB-4948-8EDA-A1FEB344D441}"/>
              </a:ext>
            </a:extLst>
          </p:cNvPr>
          <p:cNvSpPr txBox="1">
            <a:spLocks/>
          </p:cNvSpPr>
          <p:nvPr/>
        </p:nvSpPr>
        <p:spPr>
          <a:xfrm>
            <a:off x="2423908" y="1451759"/>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Third phase</a:t>
            </a:r>
          </a:p>
        </p:txBody>
      </p:sp>
      <p:sp>
        <p:nvSpPr>
          <p:cNvPr id="216" name="Google Shape;61;p12">
            <a:extLst>
              <a:ext uri="{FF2B5EF4-FFF2-40B4-BE49-F238E27FC236}">
                <a16:creationId xmlns:a16="http://schemas.microsoft.com/office/drawing/2014/main" id="{0AE3ADE9-05DD-FC43-9D1A-E2C1E37FD4A3}"/>
              </a:ext>
            </a:extLst>
          </p:cNvPr>
          <p:cNvSpPr txBox="1">
            <a:spLocks/>
          </p:cNvSpPr>
          <p:nvPr/>
        </p:nvSpPr>
        <p:spPr>
          <a:xfrm>
            <a:off x="1774611" y="5814818"/>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First phase</a:t>
            </a:r>
          </a:p>
        </p:txBody>
      </p:sp>
      <p:grpSp>
        <p:nvGrpSpPr>
          <p:cNvPr id="217" name="Group 216">
            <a:extLst>
              <a:ext uri="{FF2B5EF4-FFF2-40B4-BE49-F238E27FC236}">
                <a16:creationId xmlns:a16="http://schemas.microsoft.com/office/drawing/2014/main" id="{2E7793A1-EA17-5440-B598-82015834EC11}"/>
              </a:ext>
            </a:extLst>
          </p:cNvPr>
          <p:cNvGrpSpPr/>
          <p:nvPr/>
        </p:nvGrpSpPr>
        <p:grpSpPr>
          <a:xfrm>
            <a:off x="4256952" y="5041430"/>
            <a:ext cx="1774842" cy="407914"/>
            <a:chOff x="3211574" y="2335474"/>
            <a:chExt cx="1382052" cy="663758"/>
          </a:xfrm>
        </p:grpSpPr>
        <p:sp>
          <p:nvSpPr>
            <p:cNvPr id="218" name="Rectangle 217">
              <a:extLst>
                <a:ext uri="{FF2B5EF4-FFF2-40B4-BE49-F238E27FC236}">
                  <a16:creationId xmlns:a16="http://schemas.microsoft.com/office/drawing/2014/main" id="{E8F543B2-7B5F-1B45-B875-7F5BF6DB9AAC}"/>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cmpCitiSecurity</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19" name="Straight Connector 218">
              <a:extLst>
                <a:ext uri="{FF2B5EF4-FFF2-40B4-BE49-F238E27FC236}">
                  <a16:creationId xmlns:a16="http://schemas.microsoft.com/office/drawing/2014/main" id="{07D61FEE-19DF-534D-AB14-827DA547F2BE}"/>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20" name="Straight Connector 219">
              <a:extLst>
                <a:ext uri="{FF2B5EF4-FFF2-40B4-BE49-F238E27FC236}">
                  <a16:creationId xmlns:a16="http://schemas.microsoft.com/office/drawing/2014/main" id="{46B17F6D-65CD-504A-A6E8-A83D1B08B16D}"/>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2" name="Group 221">
            <a:extLst>
              <a:ext uri="{FF2B5EF4-FFF2-40B4-BE49-F238E27FC236}">
                <a16:creationId xmlns:a16="http://schemas.microsoft.com/office/drawing/2014/main" id="{ED4585C1-F448-434D-A8DE-B77693D88C02}"/>
              </a:ext>
            </a:extLst>
          </p:cNvPr>
          <p:cNvGrpSpPr/>
          <p:nvPr/>
        </p:nvGrpSpPr>
        <p:grpSpPr>
          <a:xfrm>
            <a:off x="8363298" y="4048513"/>
            <a:ext cx="1929775" cy="407913"/>
            <a:chOff x="3211574" y="2335474"/>
            <a:chExt cx="1360427" cy="663758"/>
          </a:xfrm>
        </p:grpSpPr>
        <p:sp>
          <p:nvSpPr>
            <p:cNvPr id="223" name="Rectangle 222">
              <a:extLst>
                <a:ext uri="{FF2B5EF4-FFF2-40B4-BE49-F238E27FC236}">
                  <a16:creationId xmlns:a16="http://schemas.microsoft.com/office/drawing/2014/main" id="{33A744AD-82E3-6042-8AAD-68F522A1808F}"/>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cmpCitiAccessSink</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24" name="Straight Connector 223">
              <a:extLst>
                <a:ext uri="{FF2B5EF4-FFF2-40B4-BE49-F238E27FC236}">
                  <a16:creationId xmlns:a16="http://schemas.microsoft.com/office/drawing/2014/main" id="{30E6EDF8-8259-684C-9D73-817FBA7D3305}"/>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25" name="Straight Connector 224">
              <a:extLst>
                <a:ext uri="{FF2B5EF4-FFF2-40B4-BE49-F238E27FC236}">
                  <a16:creationId xmlns:a16="http://schemas.microsoft.com/office/drawing/2014/main" id="{38C8BA22-F6B5-0040-AB86-F46C868E7E69}"/>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212" name="Elbow Connector 211">
            <a:extLst>
              <a:ext uri="{FF2B5EF4-FFF2-40B4-BE49-F238E27FC236}">
                <a16:creationId xmlns:a16="http://schemas.microsoft.com/office/drawing/2014/main" id="{43150973-41FE-154E-ADB7-C9567A2CF138}"/>
              </a:ext>
            </a:extLst>
          </p:cNvPr>
          <p:cNvCxnSpPr>
            <a:cxnSpLocks/>
            <a:stCxn id="109" idx="1"/>
            <a:endCxn id="223" idx="3"/>
          </p:cNvCxnSpPr>
          <p:nvPr/>
        </p:nvCxnSpPr>
        <p:spPr>
          <a:xfrm rot="10800000" flipV="1">
            <a:off x="10106712" y="3551776"/>
            <a:ext cx="506175" cy="700694"/>
          </a:xfrm>
          <a:prstGeom prst="bentConnector3">
            <a:avLst>
              <a:gd name="adj1" fmla="val 50000"/>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6" name="Elbow Connector 225">
            <a:extLst>
              <a:ext uri="{FF2B5EF4-FFF2-40B4-BE49-F238E27FC236}">
                <a16:creationId xmlns:a16="http://schemas.microsoft.com/office/drawing/2014/main" id="{736F68CD-39C2-BE4B-B414-CD4A8E86B154}"/>
              </a:ext>
            </a:extLst>
          </p:cNvPr>
          <p:cNvCxnSpPr>
            <a:cxnSpLocks/>
            <a:endCxn id="218" idx="1"/>
          </p:cNvCxnSpPr>
          <p:nvPr/>
        </p:nvCxnSpPr>
        <p:spPr>
          <a:xfrm rot="16200000" flipH="1">
            <a:off x="3474265" y="4299246"/>
            <a:ext cx="1474235" cy="418046"/>
          </a:xfrm>
          <a:prstGeom prst="bentConnector2">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7" name="Elbow Connector 226">
            <a:extLst>
              <a:ext uri="{FF2B5EF4-FFF2-40B4-BE49-F238E27FC236}">
                <a16:creationId xmlns:a16="http://schemas.microsoft.com/office/drawing/2014/main" id="{2209D7E9-15A3-524E-8A54-7424F63265E6}"/>
              </a:ext>
            </a:extLst>
          </p:cNvPr>
          <p:cNvCxnSpPr>
            <a:cxnSpLocks/>
            <a:stCxn id="76" idx="1"/>
            <a:endCxn id="218" idx="3"/>
          </p:cNvCxnSpPr>
          <p:nvPr/>
        </p:nvCxnSpPr>
        <p:spPr>
          <a:xfrm rot="10800000" flipV="1">
            <a:off x="6031794" y="3549417"/>
            <a:ext cx="1489450" cy="1695970"/>
          </a:xfrm>
          <a:prstGeom prst="bentConnector3">
            <a:avLst>
              <a:gd name="adj1" fmla="val 76398"/>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9" name="Elbow Connector 228">
            <a:extLst>
              <a:ext uri="{FF2B5EF4-FFF2-40B4-BE49-F238E27FC236}">
                <a16:creationId xmlns:a16="http://schemas.microsoft.com/office/drawing/2014/main" id="{00665026-6027-CC46-B0FC-AC7416218CB5}"/>
              </a:ext>
            </a:extLst>
          </p:cNvPr>
          <p:cNvCxnSpPr>
            <a:cxnSpLocks/>
            <a:stCxn id="109" idx="1"/>
            <a:endCxn id="76" idx="3"/>
          </p:cNvCxnSpPr>
          <p:nvPr/>
        </p:nvCxnSpPr>
        <p:spPr>
          <a:xfrm rot="10800000">
            <a:off x="9053688" y="3549418"/>
            <a:ext cx="1559199" cy="2359"/>
          </a:xfrm>
          <a:prstGeom prst="bentConnector3">
            <a:avLst>
              <a:gd name="adj1" fmla="val 50000"/>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0" name="Elbow Connector 229">
            <a:extLst>
              <a:ext uri="{FF2B5EF4-FFF2-40B4-BE49-F238E27FC236}">
                <a16:creationId xmlns:a16="http://schemas.microsoft.com/office/drawing/2014/main" id="{287ADF66-DCF8-1344-BCF5-422931C3CE35}"/>
              </a:ext>
            </a:extLst>
          </p:cNvPr>
          <p:cNvCxnSpPr>
            <a:cxnSpLocks/>
            <a:stCxn id="24" idx="1"/>
            <a:endCxn id="111" idx="3"/>
          </p:cNvCxnSpPr>
          <p:nvPr/>
        </p:nvCxnSpPr>
        <p:spPr>
          <a:xfrm rot="10800000" flipV="1">
            <a:off x="1528335" y="3552714"/>
            <a:ext cx="1562282" cy="3990"/>
          </a:xfrm>
          <a:prstGeom prst="bentConnector3">
            <a:avLst>
              <a:gd name="adj1" fmla="val 50000"/>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1" name="Google Shape;61;p12">
            <a:extLst>
              <a:ext uri="{FF2B5EF4-FFF2-40B4-BE49-F238E27FC236}">
                <a16:creationId xmlns:a16="http://schemas.microsoft.com/office/drawing/2014/main" id="{A9F9909A-89CC-1A40-9252-2B10F541B377}"/>
              </a:ext>
            </a:extLst>
          </p:cNvPr>
          <p:cNvSpPr txBox="1">
            <a:spLocks/>
          </p:cNvSpPr>
          <p:nvPr/>
        </p:nvSpPr>
        <p:spPr>
          <a:xfrm>
            <a:off x="3175813" y="301199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32" name="Google Shape;61;p12">
            <a:extLst>
              <a:ext uri="{FF2B5EF4-FFF2-40B4-BE49-F238E27FC236}">
                <a16:creationId xmlns:a16="http://schemas.microsoft.com/office/drawing/2014/main" id="{46FACFFA-E30D-A940-A213-FDE88189AA17}"/>
              </a:ext>
            </a:extLst>
          </p:cNvPr>
          <p:cNvSpPr txBox="1">
            <a:spLocks/>
          </p:cNvSpPr>
          <p:nvPr/>
        </p:nvSpPr>
        <p:spPr>
          <a:xfrm>
            <a:off x="8211418" y="303769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33" name="Google Shape;61;p12">
            <a:extLst>
              <a:ext uri="{FF2B5EF4-FFF2-40B4-BE49-F238E27FC236}">
                <a16:creationId xmlns:a16="http://schemas.microsoft.com/office/drawing/2014/main" id="{ADCD919E-45E0-D840-B553-E9875CB37581}"/>
              </a:ext>
            </a:extLst>
          </p:cNvPr>
          <p:cNvSpPr txBox="1">
            <a:spLocks/>
          </p:cNvSpPr>
          <p:nvPr/>
        </p:nvSpPr>
        <p:spPr>
          <a:xfrm>
            <a:off x="5316257" y="406567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deploy&gt;&gt;</a:t>
            </a:r>
          </a:p>
        </p:txBody>
      </p:sp>
      <p:sp>
        <p:nvSpPr>
          <p:cNvPr id="234" name="Google Shape;61;p12">
            <a:extLst>
              <a:ext uri="{FF2B5EF4-FFF2-40B4-BE49-F238E27FC236}">
                <a16:creationId xmlns:a16="http://schemas.microsoft.com/office/drawing/2014/main" id="{F4AFDF21-D41A-C248-BAEC-F26F9A01CBE4}"/>
              </a:ext>
            </a:extLst>
          </p:cNvPr>
          <p:cNvSpPr txBox="1">
            <a:spLocks/>
          </p:cNvSpPr>
          <p:nvPr/>
        </p:nvSpPr>
        <p:spPr>
          <a:xfrm>
            <a:off x="2971932" y="405681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35" name="Google Shape;61;p12">
            <a:extLst>
              <a:ext uri="{FF2B5EF4-FFF2-40B4-BE49-F238E27FC236}">
                <a16:creationId xmlns:a16="http://schemas.microsoft.com/office/drawing/2014/main" id="{13A405FE-8F67-1F4E-8A0F-A6181A805098}"/>
              </a:ext>
            </a:extLst>
          </p:cNvPr>
          <p:cNvSpPr txBox="1">
            <a:spLocks/>
          </p:cNvSpPr>
          <p:nvPr/>
        </p:nvSpPr>
        <p:spPr>
          <a:xfrm>
            <a:off x="966451" y="417992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connect&gt;&gt;</a:t>
            </a:r>
          </a:p>
        </p:txBody>
      </p:sp>
      <p:sp>
        <p:nvSpPr>
          <p:cNvPr id="236" name="Google Shape;61;p12">
            <a:extLst>
              <a:ext uri="{FF2B5EF4-FFF2-40B4-BE49-F238E27FC236}">
                <a16:creationId xmlns:a16="http://schemas.microsoft.com/office/drawing/2014/main" id="{EE41CFAC-D638-D740-A886-EA9DA915F0AC}"/>
              </a:ext>
            </a:extLst>
          </p:cNvPr>
          <p:cNvSpPr txBox="1">
            <a:spLocks/>
          </p:cNvSpPr>
          <p:nvPr/>
        </p:nvSpPr>
        <p:spPr>
          <a:xfrm>
            <a:off x="10414931" y="398588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connect&gt;&gt;</a:t>
            </a:r>
          </a:p>
        </p:txBody>
      </p:sp>
      <p:cxnSp>
        <p:nvCxnSpPr>
          <p:cNvPr id="237" name="Elbow Connector 236">
            <a:extLst>
              <a:ext uri="{FF2B5EF4-FFF2-40B4-BE49-F238E27FC236}">
                <a16:creationId xmlns:a16="http://schemas.microsoft.com/office/drawing/2014/main" id="{0CCFEB4A-566F-9946-A00B-96E36977E823}"/>
              </a:ext>
            </a:extLst>
          </p:cNvPr>
          <p:cNvCxnSpPr>
            <a:cxnSpLocks/>
            <a:stCxn id="2" idx="3"/>
            <a:endCxn id="223" idx="1"/>
          </p:cNvCxnSpPr>
          <p:nvPr/>
        </p:nvCxnSpPr>
        <p:spPr>
          <a:xfrm>
            <a:off x="6149817" y="3556704"/>
            <a:ext cx="2394027" cy="695766"/>
          </a:xfrm>
          <a:prstGeom prst="bentConnector3">
            <a:avLst>
              <a:gd name="adj1" fmla="val 9513"/>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8" name="Google Shape;61;p12">
            <a:extLst>
              <a:ext uri="{FF2B5EF4-FFF2-40B4-BE49-F238E27FC236}">
                <a16:creationId xmlns:a16="http://schemas.microsoft.com/office/drawing/2014/main" id="{6492F721-3B2F-D442-BE09-5E488A9A29A6}"/>
              </a:ext>
            </a:extLst>
          </p:cNvPr>
          <p:cNvSpPr txBox="1">
            <a:spLocks/>
          </p:cNvSpPr>
          <p:nvPr/>
        </p:nvSpPr>
        <p:spPr>
          <a:xfrm>
            <a:off x="6594494" y="332545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39" name="Google Shape;61;p12">
            <a:extLst>
              <a:ext uri="{FF2B5EF4-FFF2-40B4-BE49-F238E27FC236}">
                <a16:creationId xmlns:a16="http://schemas.microsoft.com/office/drawing/2014/main" id="{C4F2407D-8AD5-0045-8A5B-99E3C683CC15}"/>
              </a:ext>
            </a:extLst>
          </p:cNvPr>
          <p:cNvSpPr txBox="1">
            <a:spLocks/>
          </p:cNvSpPr>
          <p:nvPr/>
        </p:nvSpPr>
        <p:spPr>
          <a:xfrm>
            <a:off x="5313441" y="574448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0" name="Google Shape;61;p12">
            <a:extLst>
              <a:ext uri="{FF2B5EF4-FFF2-40B4-BE49-F238E27FC236}">
                <a16:creationId xmlns:a16="http://schemas.microsoft.com/office/drawing/2014/main" id="{B03A7F85-B60F-294C-9710-DDFD39C35A88}"/>
              </a:ext>
            </a:extLst>
          </p:cNvPr>
          <p:cNvSpPr txBox="1">
            <a:spLocks/>
          </p:cNvSpPr>
          <p:nvPr/>
        </p:nvSpPr>
        <p:spPr>
          <a:xfrm>
            <a:off x="7377346" y="425127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1" name="Google Shape;61;p12">
            <a:extLst>
              <a:ext uri="{FF2B5EF4-FFF2-40B4-BE49-F238E27FC236}">
                <a16:creationId xmlns:a16="http://schemas.microsoft.com/office/drawing/2014/main" id="{20CF60C8-2581-A14B-8BA2-E215C301B5A3}"/>
              </a:ext>
            </a:extLst>
          </p:cNvPr>
          <p:cNvSpPr txBox="1">
            <a:spLocks/>
          </p:cNvSpPr>
          <p:nvPr/>
        </p:nvSpPr>
        <p:spPr>
          <a:xfrm>
            <a:off x="3201787" y="221179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42" name="Google Shape;61;p12">
            <a:extLst>
              <a:ext uri="{FF2B5EF4-FFF2-40B4-BE49-F238E27FC236}">
                <a16:creationId xmlns:a16="http://schemas.microsoft.com/office/drawing/2014/main" id="{2B230520-6213-DD4C-A489-5F721C05200C}"/>
              </a:ext>
            </a:extLst>
          </p:cNvPr>
          <p:cNvSpPr txBox="1">
            <a:spLocks/>
          </p:cNvSpPr>
          <p:nvPr/>
        </p:nvSpPr>
        <p:spPr>
          <a:xfrm>
            <a:off x="8222035" y="222109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43" name="Google Shape;61;p12">
            <a:extLst>
              <a:ext uri="{FF2B5EF4-FFF2-40B4-BE49-F238E27FC236}">
                <a16:creationId xmlns:a16="http://schemas.microsoft.com/office/drawing/2014/main" id="{77ACC03F-67A4-BD44-B639-E9475DD81BB2}"/>
              </a:ext>
            </a:extLst>
          </p:cNvPr>
          <p:cNvSpPr txBox="1">
            <a:spLocks/>
          </p:cNvSpPr>
          <p:nvPr/>
        </p:nvSpPr>
        <p:spPr>
          <a:xfrm>
            <a:off x="4724631" y="333876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4" name="Google Shape;61;p12">
            <a:extLst>
              <a:ext uri="{FF2B5EF4-FFF2-40B4-BE49-F238E27FC236}">
                <a16:creationId xmlns:a16="http://schemas.microsoft.com/office/drawing/2014/main" id="{05752B87-DFB9-2D47-9FC1-39ECA7B7F421}"/>
              </a:ext>
            </a:extLst>
          </p:cNvPr>
          <p:cNvSpPr txBox="1">
            <a:spLocks/>
          </p:cNvSpPr>
          <p:nvPr/>
        </p:nvSpPr>
        <p:spPr>
          <a:xfrm>
            <a:off x="5850737" y="381545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5" name="Google Shape;61;p12">
            <a:extLst>
              <a:ext uri="{FF2B5EF4-FFF2-40B4-BE49-F238E27FC236}">
                <a16:creationId xmlns:a16="http://schemas.microsoft.com/office/drawing/2014/main" id="{D5AAAAD6-0B73-D848-98E3-6D5F9E658534}"/>
              </a:ext>
            </a:extLst>
          </p:cNvPr>
          <p:cNvSpPr txBox="1">
            <a:spLocks/>
          </p:cNvSpPr>
          <p:nvPr/>
        </p:nvSpPr>
        <p:spPr>
          <a:xfrm>
            <a:off x="3910701" y="421931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6" name="Google Shape;61;p12">
            <a:extLst>
              <a:ext uri="{FF2B5EF4-FFF2-40B4-BE49-F238E27FC236}">
                <a16:creationId xmlns:a16="http://schemas.microsoft.com/office/drawing/2014/main" id="{D43495DE-E78A-F243-AD28-F62EDCCBC962}"/>
              </a:ext>
            </a:extLst>
          </p:cNvPr>
          <p:cNvSpPr txBox="1">
            <a:spLocks/>
          </p:cNvSpPr>
          <p:nvPr/>
        </p:nvSpPr>
        <p:spPr>
          <a:xfrm>
            <a:off x="9596015" y="334749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send&gt;&gt;</a:t>
            </a:r>
          </a:p>
        </p:txBody>
      </p:sp>
      <p:sp>
        <p:nvSpPr>
          <p:cNvPr id="247" name="Google Shape;61;p12">
            <a:extLst>
              <a:ext uri="{FF2B5EF4-FFF2-40B4-BE49-F238E27FC236}">
                <a16:creationId xmlns:a16="http://schemas.microsoft.com/office/drawing/2014/main" id="{D822F488-B2DD-A74B-9797-1465CF1579A5}"/>
              </a:ext>
            </a:extLst>
          </p:cNvPr>
          <p:cNvSpPr txBox="1">
            <a:spLocks/>
          </p:cNvSpPr>
          <p:nvPr/>
        </p:nvSpPr>
        <p:spPr>
          <a:xfrm>
            <a:off x="2136708" y="3332772"/>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send&gt;&gt;</a:t>
            </a:r>
          </a:p>
        </p:txBody>
      </p:sp>
      <p:grpSp>
        <p:nvGrpSpPr>
          <p:cNvPr id="221" name="90 Grupo">
            <a:extLst>
              <a:ext uri="{FF2B5EF4-FFF2-40B4-BE49-F238E27FC236}">
                <a16:creationId xmlns:a16="http://schemas.microsoft.com/office/drawing/2014/main" id="{69890844-C937-BE4E-B4BB-872048D0D27F}"/>
              </a:ext>
            </a:extLst>
          </p:cNvPr>
          <p:cNvGrpSpPr>
            <a:grpSpLocks/>
          </p:cNvGrpSpPr>
          <p:nvPr/>
        </p:nvGrpSpPr>
        <p:grpSpPr bwMode="auto">
          <a:xfrm>
            <a:off x="9075237" y="186443"/>
            <a:ext cx="2891570" cy="638175"/>
            <a:chOff x="6746875" y="1552575"/>
            <a:chExt cx="2891570" cy="638175"/>
          </a:xfrm>
        </p:grpSpPr>
        <p:sp>
          <p:nvSpPr>
            <p:cNvPr id="228" name="Text Box 114">
              <a:extLst>
                <a:ext uri="{FF2B5EF4-FFF2-40B4-BE49-F238E27FC236}">
                  <a16:creationId xmlns:a16="http://schemas.microsoft.com/office/drawing/2014/main" id="{151643B4-6D6B-7742-B778-3238DEFA195C}"/>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48" name="Text Box 115">
              <a:extLst>
                <a:ext uri="{FF2B5EF4-FFF2-40B4-BE49-F238E27FC236}">
                  <a16:creationId xmlns:a16="http://schemas.microsoft.com/office/drawing/2014/main" id="{FFAE90FC-ED9D-AD40-8F9A-F1510FD5D520}"/>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49" name="Text Box 117">
              <a:extLst>
                <a:ext uri="{FF2B5EF4-FFF2-40B4-BE49-F238E27FC236}">
                  <a16:creationId xmlns:a16="http://schemas.microsoft.com/office/drawing/2014/main" id="{80E69192-E6C1-1B46-ACB8-353E8322B63F}"/>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50" name="Text Box 118">
              <a:extLst>
                <a:ext uri="{FF2B5EF4-FFF2-40B4-BE49-F238E27FC236}">
                  <a16:creationId xmlns:a16="http://schemas.microsoft.com/office/drawing/2014/main" id="{507220B2-9BD5-9747-86C6-6F8D9841F912}"/>
                </a:ext>
              </a:extLst>
            </p:cNvPr>
            <p:cNvSpPr txBox="1">
              <a:spLocks noChangeArrowheads="1"/>
            </p:cNvSpPr>
            <p:nvPr/>
          </p:nvSpPr>
          <p:spPr bwMode="auto">
            <a:xfrm>
              <a:off x="7376287" y="1952244"/>
              <a:ext cx="22621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 first phase</a:t>
              </a:r>
            </a:p>
          </p:txBody>
        </p:sp>
        <p:sp>
          <p:nvSpPr>
            <p:cNvPr id="251" name="Rectangle 119">
              <a:extLst>
                <a:ext uri="{FF2B5EF4-FFF2-40B4-BE49-F238E27FC236}">
                  <a16:creationId xmlns:a16="http://schemas.microsoft.com/office/drawing/2014/main" id="{0F8E6A8C-1A29-E648-B46D-FD965ADD4933}"/>
                </a:ext>
              </a:extLst>
            </p:cNvPr>
            <p:cNvSpPr>
              <a:spLocks noChangeArrowheads="1"/>
            </p:cNvSpPr>
            <p:nvPr/>
          </p:nvSpPr>
          <p:spPr bwMode="auto">
            <a:xfrm>
              <a:off x="6746875" y="1552575"/>
              <a:ext cx="289157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52" name="Text Box 115">
              <a:extLst>
                <a:ext uri="{FF2B5EF4-FFF2-40B4-BE49-F238E27FC236}">
                  <a16:creationId xmlns:a16="http://schemas.microsoft.com/office/drawing/2014/main" id="{1E47E570-D12C-B742-A9F3-B84FECE2A5A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53" name="Text Box 117">
              <a:extLst>
                <a:ext uri="{FF2B5EF4-FFF2-40B4-BE49-F238E27FC236}">
                  <a16:creationId xmlns:a16="http://schemas.microsoft.com/office/drawing/2014/main" id="{D3610876-FEA8-494A-866F-DC7D0D10B5C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sp>
        <p:nvSpPr>
          <p:cNvPr id="254" name="Rectangle 3">
            <a:extLst>
              <a:ext uri="{FF2B5EF4-FFF2-40B4-BE49-F238E27FC236}">
                <a16:creationId xmlns:a16="http://schemas.microsoft.com/office/drawing/2014/main" id="{24B4F609-7485-2A41-892D-27345D283EAA}"/>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(VIII)</a:t>
            </a:r>
          </a:p>
        </p:txBody>
      </p:sp>
      <p:sp>
        <p:nvSpPr>
          <p:cNvPr id="255" name="Rectangle 3">
            <a:extLst>
              <a:ext uri="{FF2B5EF4-FFF2-40B4-BE49-F238E27FC236}">
                <a16:creationId xmlns:a16="http://schemas.microsoft.com/office/drawing/2014/main" id="{7D9C900C-1129-EA43-A60C-5FDFE7E5FD8A}"/>
              </a:ext>
            </a:extLst>
          </p:cNvPr>
          <p:cNvSpPr txBox="1"/>
          <p:nvPr/>
        </p:nvSpPr>
        <p:spPr>
          <a:xfrm>
            <a:off x="404806" y="482119"/>
            <a:ext cx="7116438"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Global Architecture As A Service</a:t>
            </a:r>
          </a:p>
        </p:txBody>
      </p:sp>
    </p:spTree>
    <p:extLst>
      <p:ext uri="{BB962C8B-B14F-4D97-AF65-F5344CB8AC3E}">
        <p14:creationId xmlns:p14="http://schemas.microsoft.com/office/powerpoint/2010/main" val="307498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098FA4-DF44-B14E-B395-3FDCA7DBEC67}"/>
              </a:ext>
            </a:extLst>
          </p:cNvPr>
          <p:cNvPicPr>
            <a:picLocks noChangeAspect="1"/>
          </p:cNvPicPr>
          <p:nvPr/>
        </p:nvPicPr>
        <p:blipFill>
          <a:blip r:embed="rId2"/>
          <a:stretch>
            <a:fillRect/>
          </a:stretch>
        </p:blipFill>
        <p:spPr>
          <a:xfrm>
            <a:off x="413951" y="1013692"/>
            <a:ext cx="11507897" cy="5206741"/>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(IX)</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a:t>
            </a:r>
          </a:p>
        </p:txBody>
      </p:sp>
      <p:grpSp>
        <p:nvGrpSpPr>
          <p:cNvPr id="197" name="90 Grupo">
            <a:extLst>
              <a:ext uri="{FF2B5EF4-FFF2-40B4-BE49-F238E27FC236}">
                <a16:creationId xmlns:a16="http://schemas.microsoft.com/office/drawing/2014/main" id="{FA203232-0A1B-1C49-AE6E-FCC35D220E41}"/>
              </a:ext>
            </a:extLst>
          </p:cNvPr>
          <p:cNvGrpSpPr>
            <a:grpSpLocks/>
          </p:cNvGrpSpPr>
          <p:nvPr/>
        </p:nvGrpSpPr>
        <p:grpSpPr bwMode="auto">
          <a:xfrm>
            <a:off x="9030278" y="237462"/>
            <a:ext cx="2891570" cy="638175"/>
            <a:chOff x="6746875" y="1552575"/>
            <a:chExt cx="2891570" cy="638175"/>
          </a:xfrm>
        </p:grpSpPr>
        <p:sp>
          <p:nvSpPr>
            <p:cNvPr id="198" name="Text Box 114">
              <a:extLst>
                <a:ext uri="{FF2B5EF4-FFF2-40B4-BE49-F238E27FC236}">
                  <a16:creationId xmlns:a16="http://schemas.microsoft.com/office/drawing/2014/main" id="{96386E02-16D9-1546-B538-1ADD7E76802E}"/>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99" name="Text Box 115">
              <a:extLst>
                <a:ext uri="{FF2B5EF4-FFF2-40B4-BE49-F238E27FC236}">
                  <a16:creationId xmlns:a16="http://schemas.microsoft.com/office/drawing/2014/main" id="{FC71B91D-D4CE-0540-A4A0-406ABB86D14F}"/>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0" name="Text Box 117">
              <a:extLst>
                <a:ext uri="{FF2B5EF4-FFF2-40B4-BE49-F238E27FC236}">
                  <a16:creationId xmlns:a16="http://schemas.microsoft.com/office/drawing/2014/main" id="{DF7E7589-C05B-C542-BA82-43ECE90A406E}"/>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01" name="Text Box 118">
              <a:extLst>
                <a:ext uri="{FF2B5EF4-FFF2-40B4-BE49-F238E27FC236}">
                  <a16:creationId xmlns:a16="http://schemas.microsoft.com/office/drawing/2014/main" id="{D0D619D8-3ECB-254F-8082-E70DA802F87D}"/>
                </a:ext>
              </a:extLst>
            </p:cNvPr>
            <p:cNvSpPr txBox="1">
              <a:spLocks noChangeArrowheads="1"/>
            </p:cNvSpPr>
            <p:nvPr/>
          </p:nvSpPr>
          <p:spPr bwMode="auto">
            <a:xfrm>
              <a:off x="7376287" y="1952244"/>
              <a:ext cx="22621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 first phase</a:t>
              </a:r>
            </a:p>
          </p:txBody>
        </p:sp>
        <p:sp>
          <p:nvSpPr>
            <p:cNvPr id="202" name="Rectangle 119">
              <a:extLst>
                <a:ext uri="{FF2B5EF4-FFF2-40B4-BE49-F238E27FC236}">
                  <a16:creationId xmlns:a16="http://schemas.microsoft.com/office/drawing/2014/main" id="{D18BCC57-252A-EC46-9025-634A80D3F213}"/>
                </a:ext>
              </a:extLst>
            </p:cNvPr>
            <p:cNvSpPr>
              <a:spLocks noChangeArrowheads="1"/>
            </p:cNvSpPr>
            <p:nvPr/>
          </p:nvSpPr>
          <p:spPr bwMode="auto">
            <a:xfrm>
              <a:off x="6746875" y="1552575"/>
              <a:ext cx="289157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03" name="Text Box 115">
              <a:extLst>
                <a:ext uri="{FF2B5EF4-FFF2-40B4-BE49-F238E27FC236}">
                  <a16:creationId xmlns:a16="http://schemas.microsoft.com/office/drawing/2014/main" id="{93CE3190-1284-EA41-83F6-CCF9FF7F813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4" name="Text Box 117">
              <a:extLst>
                <a:ext uri="{FF2B5EF4-FFF2-40B4-BE49-F238E27FC236}">
                  <a16:creationId xmlns:a16="http://schemas.microsoft.com/office/drawing/2014/main" id="{8F9D6FE2-8A35-184F-B3C1-A7A625FD784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sp>
        <p:nvSpPr>
          <p:cNvPr id="187" name="Text Box 114">
            <a:extLst>
              <a:ext uri="{FF2B5EF4-FFF2-40B4-BE49-F238E27FC236}">
                <a16:creationId xmlns:a16="http://schemas.microsoft.com/office/drawing/2014/main" id="{ED611735-B9B0-F841-9F9B-9619556AAF40}"/>
              </a:ext>
            </a:extLst>
          </p:cNvPr>
          <p:cNvSpPr txBox="1">
            <a:spLocks noChangeArrowheads="1"/>
          </p:cNvSpPr>
          <p:nvPr/>
        </p:nvSpPr>
        <p:spPr bwMode="auto">
          <a:xfrm>
            <a:off x="3410712" y="2176949"/>
            <a:ext cx="1358932" cy="432000"/>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17" name="Text Box 114">
            <a:extLst>
              <a:ext uri="{FF2B5EF4-FFF2-40B4-BE49-F238E27FC236}">
                <a16:creationId xmlns:a16="http://schemas.microsoft.com/office/drawing/2014/main" id="{9CCF4792-7CFF-EE46-9450-84A765B1B303}"/>
              </a:ext>
            </a:extLst>
          </p:cNvPr>
          <p:cNvSpPr txBox="1">
            <a:spLocks noChangeArrowheads="1"/>
          </p:cNvSpPr>
          <p:nvPr/>
        </p:nvSpPr>
        <p:spPr bwMode="auto">
          <a:xfrm>
            <a:off x="5676119" y="2553422"/>
            <a:ext cx="1476599" cy="422759"/>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0" name="Text Box 114">
            <a:extLst>
              <a:ext uri="{FF2B5EF4-FFF2-40B4-BE49-F238E27FC236}">
                <a16:creationId xmlns:a16="http://schemas.microsoft.com/office/drawing/2014/main" id="{6915CC91-5E20-8947-8BF6-68EC6433FE2E}"/>
              </a:ext>
            </a:extLst>
          </p:cNvPr>
          <p:cNvSpPr txBox="1">
            <a:spLocks noChangeArrowheads="1"/>
          </p:cNvSpPr>
          <p:nvPr/>
        </p:nvSpPr>
        <p:spPr bwMode="auto">
          <a:xfrm>
            <a:off x="3465576" y="3862859"/>
            <a:ext cx="1313212"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1" name="Text Box 114">
            <a:extLst>
              <a:ext uri="{FF2B5EF4-FFF2-40B4-BE49-F238E27FC236}">
                <a16:creationId xmlns:a16="http://schemas.microsoft.com/office/drawing/2014/main" id="{F1BF740C-997D-EC4E-872A-61D15CC78D41}"/>
              </a:ext>
            </a:extLst>
          </p:cNvPr>
          <p:cNvSpPr txBox="1">
            <a:spLocks noChangeArrowheads="1"/>
          </p:cNvSpPr>
          <p:nvPr/>
        </p:nvSpPr>
        <p:spPr bwMode="auto">
          <a:xfrm>
            <a:off x="3373417" y="5015567"/>
            <a:ext cx="1517904"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2" name="Text Box 114">
            <a:extLst>
              <a:ext uri="{FF2B5EF4-FFF2-40B4-BE49-F238E27FC236}">
                <a16:creationId xmlns:a16="http://schemas.microsoft.com/office/drawing/2014/main" id="{706867C3-11C0-2D46-81E8-3FBDFCA56C18}"/>
              </a:ext>
            </a:extLst>
          </p:cNvPr>
          <p:cNvSpPr txBox="1">
            <a:spLocks noChangeArrowheads="1"/>
          </p:cNvSpPr>
          <p:nvPr/>
        </p:nvSpPr>
        <p:spPr bwMode="auto">
          <a:xfrm>
            <a:off x="6881069" y="4260629"/>
            <a:ext cx="1476599" cy="42451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3" name="Text Box 114">
            <a:extLst>
              <a:ext uri="{FF2B5EF4-FFF2-40B4-BE49-F238E27FC236}">
                <a16:creationId xmlns:a16="http://schemas.microsoft.com/office/drawing/2014/main" id="{272B0278-2C7E-7543-9990-DB0ABE681E4F}"/>
              </a:ext>
            </a:extLst>
          </p:cNvPr>
          <p:cNvSpPr txBox="1">
            <a:spLocks noChangeArrowheads="1"/>
          </p:cNvSpPr>
          <p:nvPr/>
        </p:nvSpPr>
        <p:spPr bwMode="auto">
          <a:xfrm>
            <a:off x="7790688" y="3025527"/>
            <a:ext cx="1225400" cy="42451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4" name="Text Box 114">
            <a:extLst>
              <a:ext uri="{FF2B5EF4-FFF2-40B4-BE49-F238E27FC236}">
                <a16:creationId xmlns:a16="http://schemas.microsoft.com/office/drawing/2014/main" id="{FC10BBD8-7654-A54F-9F08-05F39433B95A}"/>
              </a:ext>
            </a:extLst>
          </p:cNvPr>
          <p:cNvSpPr txBox="1">
            <a:spLocks noChangeArrowheads="1"/>
          </p:cNvSpPr>
          <p:nvPr/>
        </p:nvSpPr>
        <p:spPr bwMode="auto">
          <a:xfrm>
            <a:off x="10056015" y="3076709"/>
            <a:ext cx="1424410" cy="398448"/>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5" name="Text Box 114">
            <a:extLst>
              <a:ext uri="{FF2B5EF4-FFF2-40B4-BE49-F238E27FC236}">
                <a16:creationId xmlns:a16="http://schemas.microsoft.com/office/drawing/2014/main" id="{51666D09-279B-D245-B9E0-77395E6062D3}"/>
              </a:ext>
            </a:extLst>
          </p:cNvPr>
          <p:cNvSpPr txBox="1">
            <a:spLocks noChangeArrowheads="1"/>
          </p:cNvSpPr>
          <p:nvPr/>
        </p:nvSpPr>
        <p:spPr bwMode="auto">
          <a:xfrm>
            <a:off x="7006668" y="1575015"/>
            <a:ext cx="1476599" cy="42451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3" name="Text Box 114">
            <a:extLst>
              <a:ext uri="{FF2B5EF4-FFF2-40B4-BE49-F238E27FC236}">
                <a16:creationId xmlns:a16="http://schemas.microsoft.com/office/drawing/2014/main" id="{51CCF208-F10C-C64C-82A6-AA084371D4D1}"/>
              </a:ext>
            </a:extLst>
          </p:cNvPr>
          <p:cNvSpPr txBox="1">
            <a:spLocks noChangeArrowheads="1"/>
          </p:cNvSpPr>
          <p:nvPr/>
        </p:nvSpPr>
        <p:spPr bwMode="auto">
          <a:xfrm>
            <a:off x="6509850" y="4997193"/>
            <a:ext cx="1442696"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6" name="Text Box 114">
            <a:extLst>
              <a:ext uri="{FF2B5EF4-FFF2-40B4-BE49-F238E27FC236}">
                <a16:creationId xmlns:a16="http://schemas.microsoft.com/office/drawing/2014/main" id="{A1686FD8-27B1-7B45-85FC-EAB285B57FE9}"/>
              </a:ext>
            </a:extLst>
          </p:cNvPr>
          <p:cNvSpPr txBox="1">
            <a:spLocks noChangeArrowheads="1"/>
          </p:cNvSpPr>
          <p:nvPr/>
        </p:nvSpPr>
        <p:spPr bwMode="auto">
          <a:xfrm>
            <a:off x="5701555" y="3211488"/>
            <a:ext cx="1442696"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Tree>
    <p:extLst>
      <p:ext uri="{BB962C8B-B14F-4D97-AF65-F5344CB8AC3E}">
        <p14:creationId xmlns:p14="http://schemas.microsoft.com/office/powerpoint/2010/main" val="2455382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II</a:t>
            </a:r>
          </a:p>
        </p:txBody>
      </p:sp>
      <p:sp>
        <p:nvSpPr>
          <p:cNvPr id="18" name="Google Shape;61;p12">
            <a:extLst>
              <a:ext uri="{FF2B5EF4-FFF2-40B4-BE49-F238E27FC236}">
                <a16:creationId xmlns:a16="http://schemas.microsoft.com/office/drawing/2014/main" id="{AEF96D00-4921-6E43-BF66-0D80497B1905}"/>
              </a:ext>
            </a:extLst>
          </p:cNvPr>
          <p:cNvSpPr txBox="1">
            <a:spLocks/>
          </p:cNvSpPr>
          <p:nvPr/>
        </p:nvSpPr>
        <p:spPr>
          <a:xfrm>
            <a:off x="2556906" y="1629182"/>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its clients the functionality of sending messages to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citiProducerEngine</a:t>
            </a:r>
            <a:endPar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grpSp>
        <p:nvGrpSpPr>
          <p:cNvPr id="6" name="Group 5">
            <a:extLst>
              <a:ext uri="{FF2B5EF4-FFF2-40B4-BE49-F238E27FC236}">
                <a16:creationId xmlns:a16="http://schemas.microsoft.com/office/drawing/2014/main" id="{25F6FE15-8D20-C847-B66D-EF6D7FA33669}"/>
              </a:ext>
            </a:extLst>
          </p:cNvPr>
          <p:cNvGrpSpPr/>
          <p:nvPr/>
        </p:nvGrpSpPr>
        <p:grpSpPr>
          <a:xfrm>
            <a:off x="722377" y="1617352"/>
            <a:ext cx="1427970" cy="460228"/>
            <a:chOff x="1082487" y="1334954"/>
            <a:chExt cx="1067859" cy="460228"/>
          </a:xfrm>
        </p:grpSpPr>
        <p:sp>
          <p:nvSpPr>
            <p:cNvPr id="2" name="Rectangle 1">
              <a:extLst>
                <a:ext uri="{FF2B5EF4-FFF2-40B4-BE49-F238E27FC236}">
                  <a16:creationId xmlns:a16="http://schemas.microsoft.com/office/drawing/2014/main" id="{4E9AC7D6-1FEE-C54E-B132-04896A138DE5}"/>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ProducerService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B36C9A92-916B-3849-AFEC-8D76DE5F1ADB}"/>
                </a:ext>
              </a:extLst>
            </p:cNvPr>
            <p:cNvGrpSpPr/>
            <p:nvPr/>
          </p:nvGrpSpPr>
          <p:grpSpPr>
            <a:xfrm>
              <a:off x="1936955" y="1378300"/>
              <a:ext cx="141975" cy="142185"/>
              <a:chOff x="1539214" y="2731675"/>
              <a:chExt cx="141975" cy="142185"/>
            </a:xfrm>
          </p:grpSpPr>
          <p:sp>
            <p:nvSpPr>
              <p:cNvPr id="40" name="Rectangle 39">
                <a:extLst>
                  <a:ext uri="{FF2B5EF4-FFF2-40B4-BE49-F238E27FC236}">
                    <a16:creationId xmlns:a16="http://schemas.microsoft.com/office/drawing/2014/main" id="{B2749185-B89E-424A-AB4D-8534C52E18E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5" name="Rectangle 44">
                <a:extLst>
                  <a:ext uri="{FF2B5EF4-FFF2-40B4-BE49-F238E27FC236}">
                    <a16:creationId xmlns:a16="http://schemas.microsoft.com/office/drawing/2014/main" id="{E36DF9CE-1DD5-5C43-97EC-79C9C06EA096}"/>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6" name="Rectangle 45">
                <a:extLst>
                  <a:ext uri="{FF2B5EF4-FFF2-40B4-BE49-F238E27FC236}">
                    <a16:creationId xmlns:a16="http://schemas.microsoft.com/office/drawing/2014/main" id="{08AFC4A5-A8D4-CA4D-BE42-0B54D9981A22}"/>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57" name="Group 56">
            <a:extLst>
              <a:ext uri="{FF2B5EF4-FFF2-40B4-BE49-F238E27FC236}">
                <a16:creationId xmlns:a16="http://schemas.microsoft.com/office/drawing/2014/main" id="{82676D7A-1E27-3542-BC4E-AA0AB5107C70}"/>
              </a:ext>
            </a:extLst>
          </p:cNvPr>
          <p:cNvGrpSpPr/>
          <p:nvPr/>
        </p:nvGrpSpPr>
        <p:grpSpPr>
          <a:xfrm>
            <a:off x="722376" y="2348845"/>
            <a:ext cx="1427969" cy="460228"/>
            <a:chOff x="1082487" y="1334954"/>
            <a:chExt cx="1067859" cy="460228"/>
          </a:xfrm>
        </p:grpSpPr>
        <p:sp>
          <p:nvSpPr>
            <p:cNvPr id="58" name="Rectangle 57">
              <a:extLst>
                <a:ext uri="{FF2B5EF4-FFF2-40B4-BE49-F238E27FC236}">
                  <a16:creationId xmlns:a16="http://schemas.microsoft.com/office/drawing/2014/main" id="{614E28DB-1AA3-4844-89A1-02849EF1A69E}"/>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ConsumerService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59" name="Group 58">
              <a:extLst>
                <a:ext uri="{FF2B5EF4-FFF2-40B4-BE49-F238E27FC236}">
                  <a16:creationId xmlns:a16="http://schemas.microsoft.com/office/drawing/2014/main" id="{5D29757A-2232-2241-ACC9-6F2E1B83E36F}"/>
                </a:ext>
              </a:extLst>
            </p:cNvPr>
            <p:cNvGrpSpPr/>
            <p:nvPr/>
          </p:nvGrpSpPr>
          <p:grpSpPr>
            <a:xfrm>
              <a:off x="1936955" y="1378300"/>
              <a:ext cx="141975" cy="142185"/>
              <a:chOff x="1539214" y="2731675"/>
              <a:chExt cx="141975" cy="142185"/>
            </a:xfrm>
          </p:grpSpPr>
          <p:sp>
            <p:nvSpPr>
              <p:cNvPr id="60" name="Rectangle 59">
                <a:extLst>
                  <a:ext uri="{FF2B5EF4-FFF2-40B4-BE49-F238E27FC236}">
                    <a16:creationId xmlns:a16="http://schemas.microsoft.com/office/drawing/2014/main" id="{77ECD319-9ED3-9F4E-8971-E50B9E78408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1" name="Rectangle 60">
                <a:extLst>
                  <a:ext uri="{FF2B5EF4-FFF2-40B4-BE49-F238E27FC236}">
                    <a16:creationId xmlns:a16="http://schemas.microsoft.com/office/drawing/2014/main" id="{A93BFA03-0979-AB4D-B6C9-1671759E1AF6}"/>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2" name="Rectangle 61">
                <a:extLst>
                  <a:ext uri="{FF2B5EF4-FFF2-40B4-BE49-F238E27FC236}">
                    <a16:creationId xmlns:a16="http://schemas.microsoft.com/office/drawing/2014/main" id="{8BCAD0FC-D1CC-9647-BC56-906739032EFE}"/>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83" name="Google Shape;61;p12">
            <a:extLst>
              <a:ext uri="{FF2B5EF4-FFF2-40B4-BE49-F238E27FC236}">
                <a16:creationId xmlns:a16="http://schemas.microsoft.com/office/drawing/2014/main" id="{8E589123-30BE-3744-848C-DF14A828ABCF}"/>
              </a:ext>
            </a:extLst>
          </p:cNvPr>
          <p:cNvSpPr txBox="1">
            <a:spLocks/>
          </p:cNvSpPr>
          <p:nvPr/>
        </p:nvSpPr>
        <p:spPr>
          <a:xfrm>
            <a:off x="2556906" y="2390940"/>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to its customers the functionality of consuming messages from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citiConsumerEngine</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4" name="Google Shape;61;p12">
            <a:extLst>
              <a:ext uri="{FF2B5EF4-FFF2-40B4-BE49-F238E27FC236}">
                <a16:creationId xmlns:a16="http://schemas.microsoft.com/office/drawing/2014/main" id="{0C4FB307-D5A6-7D48-9BE1-F20D78967BE4}"/>
              </a:ext>
            </a:extLst>
          </p:cNvPr>
          <p:cNvSpPr txBox="1">
            <a:spLocks/>
          </p:cNvSpPr>
          <p:nvPr/>
        </p:nvSpPr>
        <p:spPr>
          <a:xfrm>
            <a:off x="2556906" y="3122494"/>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to its customers the functionality of processing events of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StreamProcessEngine</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5" name="Google Shape;61;p12">
            <a:extLst>
              <a:ext uri="{FF2B5EF4-FFF2-40B4-BE49-F238E27FC236}">
                <a16:creationId xmlns:a16="http://schemas.microsoft.com/office/drawing/2014/main" id="{C0FB6209-844F-F64D-A787-5D6F1FDCAF5F}"/>
              </a:ext>
            </a:extLst>
          </p:cNvPr>
          <p:cNvSpPr txBox="1">
            <a:spLocks/>
          </p:cNvSpPr>
          <p:nvPr/>
        </p:nvSpPr>
        <p:spPr>
          <a:xfrm>
            <a:off x="2556906" y="3870901"/>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contains the business logic to send from different send one or more events to Kafka topics.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citiIntegrationSource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citiSecurityEngine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citiCommandKafka</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6" name="Google Shape;61;p12">
            <a:extLst>
              <a:ext uri="{FF2B5EF4-FFF2-40B4-BE49-F238E27FC236}">
                <a16:creationId xmlns:a16="http://schemas.microsoft.com/office/drawing/2014/main" id="{4CCA2187-0AF5-2348-9414-741F2E1160B1}"/>
              </a:ext>
            </a:extLst>
          </p:cNvPr>
          <p:cNvSpPr txBox="1">
            <a:spLocks/>
          </p:cNvSpPr>
          <p:nvPr/>
        </p:nvSpPr>
        <p:spPr>
          <a:xfrm>
            <a:off x="2556906" y="4604785"/>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contains the business logic to send events of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citiIntegrationSink</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citiConsumerEngine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StreamProcessEngine</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grpSp>
        <p:nvGrpSpPr>
          <p:cNvPr id="89" name="Group 88">
            <a:extLst>
              <a:ext uri="{FF2B5EF4-FFF2-40B4-BE49-F238E27FC236}">
                <a16:creationId xmlns:a16="http://schemas.microsoft.com/office/drawing/2014/main" id="{C0AC9D55-B0E4-C04B-88F9-0B5508FD87B2}"/>
              </a:ext>
            </a:extLst>
          </p:cNvPr>
          <p:cNvGrpSpPr/>
          <p:nvPr/>
        </p:nvGrpSpPr>
        <p:grpSpPr>
          <a:xfrm>
            <a:off x="718960" y="3104882"/>
            <a:ext cx="1427969" cy="460228"/>
            <a:chOff x="1082487" y="1334954"/>
            <a:chExt cx="1067859" cy="460228"/>
          </a:xfrm>
        </p:grpSpPr>
        <p:sp>
          <p:nvSpPr>
            <p:cNvPr id="90" name="Rectangle 89">
              <a:extLst>
                <a:ext uri="{FF2B5EF4-FFF2-40B4-BE49-F238E27FC236}">
                  <a16:creationId xmlns:a16="http://schemas.microsoft.com/office/drawing/2014/main" id="{D021528E-AE91-154B-947D-D13007CA2628}"/>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StreamProgressService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91" name="Group 90">
              <a:extLst>
                <a:ext uri="{FF2B5EF4-FFF2-40B4-BE49-F238E27FC236}">
                  <a16:creationId xmlns:a16="http://schemas.microsoft.com/office/drawing/2014/main" id="{CDF7614B-A92A-A848-A506-2A974E21610E}"/>
                </a:ext>
              </a:extLst>
            </p:cNvPr>
            <p:cNvGrpSpPr/>
            <p:nvPr/>
          </p:nvGrpSpPr>
          <p:grpSpPr>
            <a:xfrm>
              <a:off x="1936955" y="1378300"/>
              <a:ext cx="141975" cy="142185"/>
              <a:chOff x="1539214" y="2731675"/>
              <a:chExt cx="141975" cy="142185"/>
            </a:xfrm>
          </p:grpSpPr>
          <p:sp>
            <p:nvSpPr>
              <p:cNvPr id="92" name="Rectangle 91">
                <a:extLst>
                  <a:ext uri="{FF2B5EF4-FFF2-40B4-BE49-F238E27FC236}">
                    <a16:creationId xmlns:a16="http://schemas.microsoft.com/office/drawing/2014/main" id="{6197B350-3808-C347-AE56-9A2BF56BC521}"/>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3" name="Rectangle 92">
                <a:extLst>
                  <a:ext uri="{FF2B5EF4-FFF2-40B4-BE49-F238E27FC236}">
                    <a16:creationId xmlns:a16="http://schemas.microsoft.com/office/drawing/2014/main" id="{3503FE19-0AE9-A04A-A4FE-35B43C4B06EA}"/>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4" name="Rectangle 93">
                <a:extLst>
                  <a:ext uri="{FF2B5EF4-FFF2-40B4-BE49-F238E27FC236}">
                    <a16:creationId xmlns:a16="http://schemas.microsoft.com/office/drawing/2014/main" id="{AC426D89-F92F-F34F-85C5-F44D5B4AAC90}"/>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95" name="Group 94">
            <a:extLst>
              <a:ext uri="{FF2B5EF4-FFF2-40B4-BE49-F238E27FC236}">
                <a16:creationId xmlns:a16="http://schemas.microsoft.com/office/drawing/2014/main" id="{CBFB507C-FF4A-EE4B-A0A1-AEDEA2EC1821}"/>
              </a:ext>
            </a:extLst>
          </p:cNvPr>
          <p:cNvGrpSpPr/>
          <p:nvPr/>
        </p:nvGrpSpPr>
        <p:grpSpPr>
          <a:xfrm>
            <a:off x="718960" y="3900870"/>
            <a:ext cx="1427969" cy="460228"/>
            <a:chOff x="1082487" y="1334954"/>
            <a:chExt cx="1067859" cy="460228"/>
          </a:xfrm>
        </p:grpSpPr>
        <p:sp>
          <p:nvSpPr>
            <p:cNvPr id="96" name="Rectangle 95">
              <a:extLst>
                <a:ext uri="{FF2B5EF4-FFF2-40B4-BE49-F238E27FC236}">
                  <a16:creationId xmlns:a16="http://schemas.microsoft.com/office/drawing/2014/main" id="{C6E27DCA-A377-4B40-8DF1-8CAFF84CEC9D}"/>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citiProducerEngine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97" name="Group 96">
              <a:extLst>
                <a:ext uri="{FF2B5EF4-FFF2-40B4-BE49-F238E27FC236}">
                  <a16:creationId xmlns:a16="http://schemas.microsoft.com/office/drawing/2014/main" id="{786B8AA9-E1F3-A04C-B843-61B36A2E7413}"/>
                </a:ext>
              </a:extLst>
            </p:cNvPr>
            <p:cNvGrpSpPr/>
            <p:nvPr/>
          </p:nvGrpSpPr>
          <p:grpSpPr>
            <a:xfrm>
              <a:off x="1936955" y="1378300"/>
              <a:ext cx="141975" cy="142185"/>
              <a:chOff x="1539214" y="2731675"/>
              <a:chExt cx="141975" cy="142185"/>
            </a:xfrm>
          </p:grpSpPr>
          <p:sp>
            <p:nvSpPr>
              <p:cNvPr id="98" name="Rectangle 97">
                <a:extLst>
                  <a:ext uri="{FF2B5EF4-FFF2-40B4-BE49-F238E27FC236}">
                    <a16:creationId xmlns:a16="http://schemas.microsoft.com/office/drawing/2014/main" id="{AB4363CA-616B-7A46-B799-7E9835C4D688}"/>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9" name="Rectangle 98">
                <a:extLst>
                  <a:ext uri="{FF2B5EF4-FFF2-40B4-BE49-F238E27FC236}">
                    <a16:creationId xmlns:a16="http://schemas.microsoft.com/office/drawing/2014/main" id="{B837F4A6-17D1-384C-9711-5D87F4DB9B25}"/>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0" name="Rectangle 99">
                <a:extLst>
                  <a:ext uri="{FF2B5EF4-FFF2-40B4-BE49-F238E27FC236}">
                    <a16:creationId xmlns:a16="http://schemas.microsoft.com/office/drawing/2014/main" id="{8A761741-6DB5-844C-819E-990BA9D268F1}"/>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101" name="Group 100">
            <a:extLst>
              <a:ext uri="{FF2B5EF4-FFF2-40B4-BE49-F238E27FC236}">
                <a16:creationId xmlns:a16="http://schemas.microsoft.com/office/drawing/2014/main" id="{7DC5A37B-20F5-8B47-BB9F-B01BAA54FDD2}"/>
              </a:ext>
            </a:extLst>
          </p:cNvPr>
          <p:cNvGrpSpPr/>
          <p:nvPr/>
        </p:nvGrpSpPr>
        <p:grpSpPr>
          <a:xfrm>
            <a:off x="718960" y="4676946"/>
            <a:ext cx="1427969" cy="460228"/>
            <a:chOff x="1082487" y="1334954"/>
            <a:chExt cx="1067859" cy="460228"/>
          </a:xfrm>
        </p:grpSpPr>
        <p:sp>
          <p:nvSpPr>
            <p:cNvPr id="102" name="Rectangle 101">
              <a:extLst>
                <a:ext uri="{FF2B5EF4-FFF2-40B4-BE49-F238E27FC236}">
                  <a16:creationId xmlns:a16="http://schemas.microsoft.com/office/drawing/2014/main" id="{1D9DCD2E-8347-D94F-9232-9ABC115AAC50}"/>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citiConsumerEngine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103" name="Group 102">
              <a:extLst>
                <a:ext uri="{FF2B5EF4-FFF2-40B4-BE49-F238E27FC236}">
                  <a16:creationId xmlns:a16="http://schemas.microsoft.com/office/drawing/2014/main" id="{82EA2AB9-482C-CD4D-96FF-471D35CBE21B}"/>
                </a:ext>
              </a:extLst>
            </p:cNvPr>
            <p:cNvGrpSpPr/>
            <p:nvPr/>
          </p:nvGrpSpPr>
          <p:grpSpPr>
            <a:xfrm>
              <a:off x="1936955" y="1378300"/>
              <a:ext cx="141975" cy="142185"/>
              <a:chOff x="1539214" y="2731675"/>
              <a:chExt cx="141975" cy="142185"/>
            </a:xfrm>
          </p:grpSpPr>
          <p:sp>
            <p:nvSpPr>
              <p:cNvPr id="104" name="Rectangle 103">
                <a:extLst>
                  <a:ext uri="{FF2B5EF4-FFF2-40B4-BE49-F238E27FC236}">
                    <a16:creationId xmlns:a16="http://schemas.microsoft.com/office/drawing/2014/main" id="{97423E89-B4EE-DC42-AFC5-F09138E23D9F}"/>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5" name="Rectangle 104">
                <a:extLst>
                  <a:ext uri="{FF2B5EF4-FFF2-40B4-BE49-F238E27FC236}">
                    <a16:creationId xmlns:a16="http://schemas.microsoft.com/office/drawing/2014/main" id="{BA54A080-2297-7E44-8644-C01A0905EA52}"/>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6" name="Rectangle 105">
                <a:extLst>
                  <a:ext uri="{FF2B5EF4-FFF2-40B4-BE49-F238E27FC236}">
                    <a16:creationId xmlns:a16="http://schemas.microsoft.com/office/drawing/2014/main" id="{126B531C-682E-A544-94A7-31B386347344}"/>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Tree>
    <p:extLst>
      <p:ext uri="{BB962C8B-B14F-4D97-AF65-F5344CB8AC3E}">
        <p14:creationId xmlns:p14="http://schemas.microsoft.com/office/powerpoint/2010/main" val="178104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III</a:t>
            </a:r>
          </a:p>
        </p:txBody>
      </p:sp>
      <p:sp>
        <p:nvSpPr>
          <p:cNvPr id="69" name="Google Shape;61;p12">
            <a:extLst>
              <a:ext uri="{FF2B5EF4-FFF2-40B4-BE49-F238E27FC236}">
                <a16:creationId xmlns:a16="http://schemas.microsoft.com/office/drawing/2014/main" id="{FDB5DC26-F5CD-BD40-9BA6-DF64D91CAF4B}"/>
              </a:ext>
            </a:extLst>
          </p:cNvPr>
          <p:cNvSpPr txBox="1">
            <a:spLocks/>
          </p:cNvSpPr>
          <p:nvPr/>
        </p:nvSpPr>
        <p:spPr>
          <a:xfrm>
            <a:off x="2552842" y="4815170"/>
            <a:ext cx="6609227"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contains the business logic to execute Kafka commands and receive requests from its customers.</a:t>
            </a:r>
          </a:p>
        </p:txBody>
      </p:sp>
      <p:grpSp>
        <p:nvGrpSpPr>
          <p:cNvPr id="70" name="Group 69">
            <a:extLst>
              <a:ext uri="{FF2B5EF4-FFF2-40B4-BE49-F238E27FC236}">
                <a16:creationId xmlns:a16="http://schemas.microsoft.com/office/drawing/2014/main" id="{44BB334E-E082-5C48-A430-9902F34AE5B3}"/>
              </a:ext>
            </a:extLst>
          </p:cNvPr>
          <p:cNvGrpSpPr/>
          <p:nvPr/>
        </p:nvGrpSpPr>
        <p:grpSpPr>
          <a:xfrm>
            <a:off x="745746" y="4830982"/>
            <a:ext cx="1455401" cy="460228"/>
            <a:chOff x="1082487" y="1334954"/>
            <a:chExt cx="1067859" cy="460228"/>
          </a:xfrm>
        </p:grpSpPr>
        <p:sp>
          <p:nvSpPr>
            <p:cNvPr id="71" name="Rectangle 70">
              <a:extLst>
                <a:ext uri="{FF2B5EF4-FFF2-40B4-BE49-F238E27FC236}">
                  <a16:creationId xmlns:a16="http://schemas.microsoft.com/office/drawing/2014/main" id="{18A976AB-B73D-074B-86EF-A1886F5EEE1E}"/>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citiCommandKafka</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72" name="Group 71">
              <a:extLst>
                <a:ext uri="{FF2B5EF4-FFF2-40B4-BE49-F238E27FC236}">
                  <a16:creationId xmlns:a16="http://schemas.microsoft.com/office/drawing/2014/main" id="{4DEB3CAB-2F21-1641-8940-61A3BD07956A}"/>
                </a:ext>
              </a:extLst>
            </p:cNvPr>
            <p:cNvGrpSpPr/>
            <p:nvPr/>
          </p:nvGrpSpPr>
          <p:grpSpPr>
            <a:xfrm>
              <a:off x="1936955" y="1378300"/>
              <a:ext cx="141975" cy="142185"/>
              <a:chOff x="1539214" y="2731675"/>
              <a:chExt cx="141975" cy="142185"/>
            </a:xfrm>
          </p:grpSpPr>
          <p:sp>
            <p:nvSpPr>
              <p:cNvPr id="73" name="Rectangle 72">
                <a:extLst>
                  <a:ext uri="{FF2B5EF4-FFF2-40B4-BE49-F238E27FC236}">
                    <a16:creationId xmlns:a16="http://schemas.microsoft.com/office/drawing/2014/main" id="{62AE1734-FDCE-FA46-9CF2-0DBE61E5802B}"/>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74" name="Rectangle 73">
                <a:extLst>
                  <a:ext uri="{FF2B5EF4-FFF2-40B4-BE49-F238E27FC236}">
                    <a16:creationId xmlns:a16="http://schemas.microsoft.com/office/drawing/2014/main" id="{80ABAEB2-5E22-AF48-AC2B-8ED6AFB6E77C}"/>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75" name="Rectangle 74">
                <a:extLst>
                  <a:ext uri="{FF2B5EF4-FFF2-40B4-BE49-F238E27FC236}">
                    <a16:creationId xmlns:a16="http://schemas.microsoft.com/office/drawing/2014/main" id="{257AFEC5-A1A8-2C4A-AC26-867DAF16D16E}"/>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47" name="Google Shape;61;p12">
            <a:extLst>
              <a:ext uri="{FF2B5EF4-FFF2-40B4-BE49-F238E27FC236}">
                <a16:creationId xmlns:a16="http://schemas.microsoft.com/office/drawing/2014/main" id="{D8F69406-B51E-EA4F-B629-15C35F2C91E3}"/>
              </a:ext>
            </a:extLst>
          </p:cNvPr>
          <p:cNvSpPr txBox="1">
            <a:spLocks/>
          </p:cNvSpPr>
          <p:nvPr/>
        </p:nvSpPr>
        <p:spPr>
          <a:xfrm>
            <a:off x="2571808" y="2531370"/>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its clients the functionality of sending messages to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citiCommandKafka</a:t>
            </a:r>
            <a:endPar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grpSp>
        <p:nvGrpSpPr>
          <p:cNvPr id="48" name="Group 47">
            <a:extLst>
              <a:ext uri="{FF2B5EF4-FFF2-40B4-BE49-F238E27FC236}">
                <a16:creationId xmlns:a16="http://schemas.microsoft.com/office/drawing/2014/main" id="{1C75C869-5C10-4C43-A565-4374813B1788}"/>
              </a:ext>
            </a:extLst>
          </p:cNvPr>
          <p:cNvGrpSpPr/>
          <p:nvPr/>
        </p:nvGrpSpPr>
        <p:grpSpPr>
          <a:xfrm>
            <a:off x="737279" y="2519540"/>
            <a:ext cx="1427970" cy="460228"/>
            <a:chOff x="1082487" y="1334954"/>
            <a:chExt cx="1067859" cy="460228"/>
          </a:xfrm>
        </p:grpSpPr>
        <p:sp>
          <p:nvSpPr>
            <p:cNvPr id="49" name="Rectangle 48">
              <a:extLst>
                <a:ext uri="{FF2B5EF4-FFF2-40B4-BE49-F238E27FC236}">
                  <a16:creationId xmlns:a16="http://schemas.microsoft.com/office/drawing/2014/main" id="{ED8A4292-0D98-7446-8EFA-BF37B0BC6C39}"/>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citiStreamProcessEngine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50" name="Group 49">
              <a:extLst>
                <a:ext uri="{FF2B5EF4-FFF2-40B4-BE49-F238E27FC236}">
                  <a16:creationId xmlns:a16="http://schemas.microsoft.com/office/drawing/2014/main" id="{77CFA9F7-213A-E045-AA06-9E23AB771D60}"/>
                </a:ext>
              </a:extLst>
            </p:cNvPr>
            <p:cNvGrpSpPr/>
            <p:nvPr/>
          </p:nvGrpSpPr>
          <p:grpSpPr>
            <a:xfrm>
              <a:off x="1936955" y="1378300"/>
              <a:ext cx="141975" cy="142185"/>
              <a:chOff x="1539214" y="2731675"/>
              <a:chExt cx="141975" cy="142185"/>
            </a:xfrm>
          </p:grpSpPr>
          <p:sp>
            <p:nvSpPr>
              <p:cNvPr id="51" name="Rectangle 50">
                <a:extLst>
                  <a:ext uri="{FF2B5EF4-FFF2-40B4-BE49-F238E27FC236}">
                    <a16:creationId xmlns:a16="http://schemas.microsoft.com/office/drawing/2014/main" id="{4E378426-B4D1-1949-85F2-B3F8A3CC044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52" name="Rectangle 51">
                <a:extLst>
                  <a:ext uri="{FF2B5EF4-FFF2-40B4-BE49-F238E27FC236}">
                    <a16:creationId xmlns:a16="http://schemas.microsoft.com/office/drawing/2014/main" id="{4C88F01B-E09B-6441-B55F-176D5CE5A221}"/>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53" name="Rectangle 52">
                <a:extLst>
                  <a:ext uri="{FF2B5EF4-FFF2-40B4-BE49-F238E27FC236}">
                    <a16:creationId xmlns:a16="http://schemas.microsoft.com/office/drawing/2014/main" id="{06FD7D82-07E4-FB41-AE34-BC0B3C3EA593}"/>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56" name="Google Shape;61;p12">
            <a:extLst>
              <a:ext uri="{FF2B5EF4-FFF2-40B4-BE49-F238E27FC236}">
                <a16:creationId xmlns:a16="http://schemas.microsoft.com/office/drawing/2014/main" id="{EE4869CB-74CF-3A41-A61C-7CD05FC989CB}"/>
              </a:ext>
            </a:extLst>
          </p:cNvPr>
          <p:cNvSpPr txBox="1">
            <a:spLocks/>
          </p:cNvSpPr>
          <p:nvPr/>
        </p:nvSpPr>
        <p:spPr>
          <a:xfrm>
            <a:off x="2552843" y="1723764"/>
            <a:ext cx="6609227"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contains the business logic to handle the security of events (data). Integrates with </a:t>
            </a:r>
            <a:r>
              <a:rPr lang="en-US" sz="900" dirty="0" err="1">
                <a:solidFill>
                  <a:srgbClr val="C5277F"/>
                </a:solidFill>
              </a:rPr>
              <a:t>citiCommandKafka</a:t>
            </a:r>
            <a:endParaRPr lang="en-US" sz="900" dirty="0"/>
          </a:p>
        </p:txBody>
      </p:sp>
      <p:grpSp>
        <p:nvGrpSpPr>
          <p:cNvPr id="97" name="Group 96">
            <a:extLst>
              <a:ext uri="{FF2B5EF4-FFF2-40B4-BE49-F238E27FC236}">
                <a16:creationId xmlns:a16="http://schemas.microsoft.com/office/drawing/2014/main" id="{52BE1F06-F2AB-7F4E-B62C-9568D1E9418F}"/>
              </a:ext>
            </a:extLst>
          </p:cNvPr>
          <p:cNvGrpSpPr/>
          <p:nvPr/>
        </p:nvGrpSpPr>
        <p:grpSpPr>
          <a:xfrm>
            <a:off x="738474" y="1741969"/>
            <a:ext cx="1455401" cy="460228"/>
            <a:chOff x="1082487" y="1334954"/>
            <a:chExt cx="1067859" cy="460228"/>
          </a:xfrm>
        </p:grpSpPr>
        <p:sp>
          <p:nvSpPr>
            <p:cNvPr id="98" name="Rectangle 97">
              <a:extLst>
                <a:ext uri="{FF2B5EF4-FFF2-40B4-BE49-F238E27FC236}">
                  <a16:creationId xmlns:a16="http://schemas.microsoft.com/office/drawing/2014/main" id="{8CA205E1-8043-B44A-83E3-77ED105733D6}"/>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citiSecurityEngine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99" name="Group 98">
              <a:extLst>
                <a:ext uri="{FF2B5EF4-FFF2-40B4-BE49-F238E27FC236}">
                  <a16:creationId xmlns:a16="http://schemas.microsoft.com/office/drawing/2014/main" id="{6AC22D66-E736-F647-BB99-E399C3F6AEE7}"/>
                </a:ext>
              </a:extLst>
            </p:cNvPr>
            <p:cNvGrpSpPr/>
            <p:nvPr/>
          </p:nvGrpSpPr>
          <p:grpSpPr>
            <a:xfrm>
              <a:off x="1936955" y="1378300"/>
              <a:ext cx="141975" cy="142185"/>
              <a:chOff x="1539214" y="2731675"/>
              <a:chExt cx="141975" cy="142185"/>
            </a:xfrm>
          </p:grpSpPr>
          <p:sp>
            <p:nvSpPr>
              <p:cNvPr id="100" name="Rectangle 99">
                <a:extLst>
                  <a:ext uri="{FF2B5EF4-FFF2-40B4-BE49-F238E27FC236}">
                    <a16:creationId xmlns:a16="http://schemas.microsoft.com/office/drawing/2014/main" id="{65A672FB-229D-C141-B5AC-BB068DB953B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1" name="Rectangle 100">
                <a:extLst>
                  <a:ext uri="{FF2B5EF4-FFF2-40B4-BE49-F238E27FC236}">
                    <a16:creationId xmlns:a16="http://schemas.microsoft.com/office/drawing/2014/main" id="{92396AEC-A9CD-C74E-A56F-653D4ECAA287}"/>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2" name="Rectangle 101">
                <a:extLst>
                  <a:ext uri="{FF2B5EF4-FFF2-40B4-BE49-F238E27FC236}">
                    <a16:creationId xmlns:a16="http://schemas.microsoft.com/office/drawing/2014/main" id="{B631A2F4-999A-204A-B7FA-63E575A9F8BB}"/>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103" name="Google Shape;61;p12">
            <a:extLst>
              <a:ext uri="{FF2B5EF4-FFF2-40B4-BE49-F238E27FC236}">
                <a16:creationId xmlns:a16="http://schemas.microsoft.com/office/drawing/2014/main" id="{E262D08D-B009-6E4F-85D7-EEED664E4A07}"/>
              </a:ext>
            </a:extLst>
          </p:cNvPr>
          <p:cNvSpPr txBox="1">
            <a:spLocks/>
          </p:cNvSpPr>
          <p:nvPr/>
        </p:nvSpPr>
        <p:spPr>
          <a:xfrm>
            <a:off x="2597211" y="3235743"/>
            <a:ext cx="6609227"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contains the business logic to connect Citi (source) systems to Kafka</a:t>
            </a:r>
          </a:p>
        </p:txBody>
      </p:sp>
      <p:sp>
        <p:nvSpPr>
          <p:cNvPr id="104" name="Google Shape;61;p12">
            <a:extLst>
              <a:ext uri="{FF2B5EF4-FFF2-40B4-BE49-F238E27FC236}">
                <a16:creationId xmlns:a16="http://schemas.microsoft.com/office/drawing/2014/main" id="{B98B7A06-4845-594E-BDF5-9F7B7D4BFA96}"/>
              </a:ext>
            </a:extLst>
          </p:cNvPr>
          <p:cNvSpPr txBox="1">
            <a:spLocks/>
          </p:cNvSpPr>
          <p:nvPr/>
        </p:nvSpPr>
        <p:spPr>
          <a:xfrm>
            <a:off x="2569778" y="4065899"/>
            <a:ext cx="6609227"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contains the business logic to connect Citi (Sink) systems to Kafka</a:t>
            </a:r>
          </a:p>
        </p:txBody>
      </p:sp>
      <p:grpSp>
        <p:nvGrpSpPr>
          <p:cNvPr id="105" name="Group 104">
            <a:extLst>
              <a:ext uri="{FF2B5EF4-FFF2-40B4-BE49-F238E27FC236}">
                <a16:creationId xmlns:a16="http://schemas.microsoft.com/office/drawing/2014/main" id="{0F73A15C-02FE-BD4D-B36A-92737CCF6F7B}"/>
              </a:ext>
            </a:extLst>
          </p:cNvPr>
          <p:cNvGrpSpPr/>
          <p:nvPr/>
        </p:nvGrpSpPr>
        <p:grpSpPr>
          <a:xfrm>
            <a:off x="740003" y="3272325"/>
            <a:ext cx="1455402" cy="460228"/>
            <a:chOff x="1082487" y="1334954"/>
            <a:chExt cx="1067859" cy="460228"/>
          </a:xfrm>
        </p:grpSpPr>
        <p:sp>
          <p:nvSpPr>
            <p:cNvPr id="106" name="Rectangle 105">
              <a:extLst>
                <a:ext uri="{FF2B5EF4-FFF2-40B4-BE49-F238E27FC236}">
                  <a16:creationId xmlns:a16="http://schemas.microsoft.com/office/drawing/2014/main" id="{4529DB5C-FAD3-A147-9FC2-3EF7EB0820B0}"/>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citiIntegrationSource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107" name="Group 106">
              <a:extLst>
                <a:ext uri="{FF2B5EF4-FFF2-40B4-BE49-F238E27FC236}">
                  <a16:creationId xmlns:a16="http://schemas.microsoft.com/office/drawing/2014/main" id="{BB5F2543-6029-3B4B-A013-639B4248D901}"/>
                </a:ext>
              </a:extLst>
            </p:cNvPr>
            <p:cNvGrpSpPr/>
            <p:nvPr/>
          </p:nvGrpSpPr>
          <p:grpSpPr>
            <a:xfrm>
              <a:off x="1936955" y="1378300"/>
              <a:ext cx="141975" cy="142185"/>
              <a:chOff x="1539214" y="2731675"/>
              <a:chExt cx="141975" cy="142185"/>
            </a:xfrm>
          </p:grpSpPr>
          <p:sp>
            <p:nvSpPr>
              <p:cNvPr id="108" name="Rectangle 107">
                <a:extLst>
                  <a:ext uri="{FF2B5EF4-FFF2-40B4-BE49-F238E27FC236}">
                    <a16:creationId xmlns:a16="http://schemas.microsoft.com/office/drawing/2014/main" id="{12BF6B36-5302-AD46-9601-914F731601EE}"/>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9" name="Rectangle 108">
                <a:extLst>
                  <a:ext uri="{FF2B5EF4-FFF2-40B4-BE49-F238E27FC236}">
                    <a16:creationId xmlns:a16="http://schemas.microsoft.com/office/drawing/2014/main" id="{CAC57313-5046-4D40-8735-A4860B9DF13B}"/>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0" name="Rectangle 109">
                <a:extLst>
                  <a:ext uri="{FF2B5EF4-FFF2-40B4-BE49-F238E27FC236}">
                    <a16:creationId xmlns:a16="http://schemas.microsoft.com/office/drawing/2014/main" id="{FFCED792-6881-DD4D-9D72-8235DDECBB9D}"/>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111" name="Group 110">
            <a:extLst>
              <a:ext uri="{FF2B5EF4-FFF2-40B4-BE49-F238E27FC236}">
                <a16:creationId xmlns:a16="http://schemas.microsoft.com/office/drawing/2014/main" id="{6EB4E00F-ACC0-C944-A3E7-0EDAABBD8341}"/>
              </a:ext>
            </a:extLst>
          </p:cNvPr>
          <p:cNvGrpSpPr/>
          <p:nvPr/>
        </p:nvGrpSpPr>
        <p:grpSpPr>
          <a:xfrm>
            <a:off x="749147" y="4061113"/>
            <a:ext cx="1455401" cy="460228"/>
            <a:chOff x="1082487" y="1334954"/>
            <a:chExt cx="1067859" cy="460228"/>
          </a:xfrm>
        </p:grpSpPr>
        <p:sp>
          <p:nvSpPr>
            <p:cNvPr id="112" name="Rectangle 111">
              <a:extLst>
                <a:ext uri="{FF2B5EF4-FFF2-40B4-BE49-F238E27FC236}">
                  <a16:creationId xmlns:a16="http://schemas.microsoft.com/office/drawing/2014/main" id="{6195156B-2007-524F-8B95-715C07C03243}"/>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citiIntegrationSink</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113" name="Group 112">
              <a:extLst>
                <a:ext uri="{FF2B5EF4-FFF2-40B4-BE49-F238E27FC236}">
                  <a16:creationId xmlns:a16="http://schemas.microsoft.com/office/drawing/2014/main" id="{D8E48A00-8A18-B14C-8FF1-36A1AC363839}"/>
                </a:ext>
              </a:extLst>
            </p:cNvPr>
            <p:cNvGrpSpPr/>
            <p:nvPr/>
          </p:nvGrpSpPr>
          <p:grpSpPr>
            <a:xfrm>
              <a:off x="1936955" y="1378300"/>
              <a:ext cx="141975" cy="142185"/>
              <a:chOff x="1539214" y="2731675"/>
              <a:chExt cx="141975" cy="142185"/>
            </a:xfrm>
          </p:grpSpPr>
          <p:sp>
            <p:nvSpPr>
              <p:cNvPr id="114" name="Rectangle 113">
                <a:extLst>
                  <a:ext uri="{FF2B5EF4-FFF2-40B4-BE49-F238E27FC236}">
                    <a16:creationId xmlns:a16="http://schemas.microsoft.com/office/drawing/2014/main" id="{2784D64F-16B8-B040-BBDC-5354C5E80761}"/>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5" name="Rectangle 114">
                <a:extLst>
                  <a:ext uri="{FF2B5EF4-FFF2-40B4-BE49-F238E27FC236}">
                    <a16:creationId xmlns:a16="http://schemas.microsoft.com/office/drawing/2014/main" id="{4809C2E7-8462-5342-81EF-7270AE9810EE}"/>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6" name="Rectangle 115">
                <a:extLst>
                  <a:ext uri="{FF2B5EF4-FFF2-40B4-BE49-F238E27FC236}">
                    <a16:creationId xmlns:a16="http://schemas.microsoft.com/office/drawing/2014/main" id="{E213BD44-3084-BF4B-AB6A-DAE036C69022}"/>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Tree>
    <p:extLst>
      <p:ext uri="{BB962C8B-B14F-4D97-AF65-F5344CB8AC3E}">
        <p14:creationId xmlns:p14="http://schemas.microsoft.com/office/powerpoint/2010/main" val="2772868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404806" y="646759"/>
            <a:ext cx="9776884"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The steps of the architecture for the processing engine</a:t>
            </a:r>
          </a:p>
        </p:txBody>
      </p:sp>
      <p:sp>
        <p:nvSpPr>
          <p:cNvPr id="143" name="Rectangle 142">
            <a:extLst>
              <a:ext uri="{FF2B5EF4-FFF2-40B4-BE49-F238E27FC236}">
                <a16:creationId xmlns:a16="http://schemas.microsoft.com/office/drawing/2014/main" id="{4DF98521-6A6D-0242-94BE-32D54A6B57BD}"/>
              </a:ext>
            </a:extLst>
          </p:cNvPr>
          <p:cNvSpPr/>
          <p:nvPr/>
        </p:nvSpPr>
        <p:spPr>
          <a:xfrm>
            <a:off x="505394" y="1084752"/>
            <a:ext cx="11155776" cy="738664"/>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0067B7"/>
                </a:solidFill>
                <a:latin typeface="Nanum Pen Script" panose="03040600000000000000" pitchFamily="66" charset="-127"/>
                <a:ea typeface="Nanum Pen Script" panose="03040600000000000000" pitchFamily="66" charset="-127"/>
              </a:rPr>
              <a:t>Read the individual events of a Kafka theme (input messages)</a:t>
            </a:r>
          </a:p>
          <a:p>
            <a:pPr marL="285750" indent="-285750">
              <a:buFont typeface="Arial" panose="020B0604020202020204" pitchFamily="34" charset="0"/>
              <a:buChar char="•"/>
            </a:pPr>
            <a:r>
              <a:rPr lang="en-US" sz="1400" dirty="0">
                <a:solidFill>
                  <a:srgbClr val="0067B7"/>
                </a:solidFill>
                <a:latin typeface="Nanum Pen Script" panose="03040600000000000000" pitchFamily="66" charset="-127"/>
                <a:ea typeface="Nanum Pen Script" panose="03040600000000000000" pitchFamily="66" charset="-127"/>
              </a:rPr>
              <a:t>Validate the message and send any defective event to a topic dedicated to Kafka called invalid messages</a:t>
            </a:r>
          </a:p>
          <a:p>
            <a:pPr marL="285750" indent="-285750">
              <a:buFont typeface="Arial" panose="020B0604020202020204" pitchFamily="34" charset="0"/>
              <a:buChar char="•"/>
            </a:pPr>
            <a:r>
              <a:rPr lang="en-US" sz="1400" dirty="0">
                <a:solidFill>
                  <a:srgbClr val="0067B7"/>
                </a:solidFill>
                <a:latin typeface="Nanum Pen Script" panose="03040600000000000000" pitchFamily="66" charset="-127"/>
                <a:ea typeface="Nanum Pen Script" panose="03040600000000000000" pitchFamily="66" charset="-127"/>
              </a:rPr>
              <a:t>Write the enriched messages in a Kafka theme called valid messages</a:t>
            </a:r>
          </a:p>
        </p:txBody>
      </p:sp>
      <p:grpSp>
        <p:nvGrpSpPr>
          <p:cNvPr id="211" name="Group 210">
            <a:extLst>
              <a:ext uri="{FF2B5EF4-FFF2-40B4-BE49-F238E27FC236}">
                <a16:creationId xmlns:a16="http://schemas.microsoft.com/office/drawing/2014/main" id="{7F3E7AE5-0C1F-754A-94B0-6C8CF9EA1097}"/>
              </a:ext>
            </a:extLst>
          </p:cNvPr>
          <p:cNvGrpSpPr/>
          <p:nvPr/>
        </p:nvGrpSpPr>
        <p:grpSpPr>
          <a:xfrm>
            <a:off x="3281675" y="3283907"/>
            <a:ext cx="3700548" cy="1392023"/>
            <a:chOff x="3211574" y="2335474"/>
            <a:chExt cx="1382052" cy="777440"/>
          </a:xfrm>
        </p:grpSpPr>
        <p:sp>
          <p:nvSpPr>
            <p:cNvPr id="214" name="Rectangle 213">
              <a:extLst>
                <a:ext uri="{FF2B5EF4-FFF2-40B4-BE49-F238E27FC236}">
                  <a16:creationId xmlns:a16="http://schemas.microsoft.com/office/drawing/2014/main" id="{C149FFEC-7029-9F46-A0D1-EC07B1FF8634}"/>
                </a:ext>
              </a:extLst>
            </p:cNvPr>
            <p:cNvSpPr/>
            <p:nvPr/>
          </p:nvSpPr>
          <p:spPr>
            <a:xfrm>
              <a:off x="3338853" y="2335474"/>
              <a:ext cx="1254773" cy="777440"/>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cxnSp>
          <p:nvCxnSpPr>
            <p:cNvPr id="215" name="Straight Connector 214">
              <a:extLst>
                <a:ext uri="{FF2B5EF4-FFF2-40B4-BE49-F238E27FC236}">
                  <a16:creationId xmlns:a16="http://schemas.microsoft.com/office/drawing/2014/main" id="{43456022-60ED-3845-BF47-243A4CE93343}"/>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16" name="Straight Connector 215">
              <a:extLst>
                <a:ext uri="{FF2B5EF4-FFF2-40B4-BE49-F238E27FC236}">
                  <a16:creationId xmlns:a16="http://schemas.microsoft.com/office/drawing/2014/main" id="{99CD669D-C501-DE4A-86AB-EBAE1C944057}"/>
                </a:ext>
              </a:extLst>
            </p:cNvPr>
            <p:cNvCxnSpPr/>
            <p:nvPr/>
          </p:nvCxnSpPr>
          <p:spPr>
            <a:xfrm>
              <a:off x="3211574" y="3109353"/>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217" name="Google Shape;61;p12">
            <a:extLst>
              <a:ext uri="{FF2B5EF4-FFF2-40B4-BE49-F238E27FC236}">
                <a16:creationId xmlns:a16="http://schemas.microsoft.com/office/drawing/2014/main" id="{CAD1B215-0F6D-BF40-8C50-2AAF2C3308EE}"/>
              </a:ext>
            </a:extLst>
          </p:cNvPr>
          <p:cNvSpPr txBox="1">
            <a:spLocks/>
          </p:cNvSpPr>
          <p:nvPr/>
        </p:nvSpPr>
        <p:spPr>
          <a:xfrm>
            <a:off x="4791099" y="299810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Processing Engine</a:t>
            </a:r>
          </a:p>
        </p:txBody>
      </p:sp>
      <p:sp>
        <p:nvSpPr>
          <p:cNvPr id="218" name="Google Shape;61;p12">
            <a:extLst>
              <a:ext uri="{FF2B5EF4-FFF2-40B4-BE49-F238E27FC236}">
                <a16:creationId xmlns:a16="http://schemas.microsoft.com/office/drawing/2014/main" id="{1CAF0BE9-2708-7449-A1DA-33841DEC0FE1}"/>
              </a:ext>
            </a:extLst>
          </p:cNvPr>
          <p:cNvSpPr txBox="1">
            <a:spLocks/>
          </p:cNvSpPr>
          <p:nvPr/>
        </p:nvSpPr>
        <p:spPr>
          <a:xfrm>
            <a:off x="4354282" y="185721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Input-messages</a:t>
            </a:r>
          </a:p>
        </p:txBody>
      </p:sp>
      <p:grpSp>
        <p:nvGrpSpPr>
          <p:cNvPr id="219" name="Group 218">
            <a:extLst>
              <a:ext uri="{FF2B5EF4-FFF2-40B4-BE49-F238E27FC236}">
                <a16:creationId xmlns:a16="http://schemas.microsoft.com/office/drawing/2014/main" id="{2E792EA3-F139-6844-B3DA-035E74C56326}"/>
              </a:ext>
            </a:extLst>
          </p:cNvPr>
          <p:cNvGrpSpPr/>
          <p:nvPr/>
        </p:nvGrpSpPr>
        <p:grpSpPr>
          <a:xfrm>
            <a:off x="4083566" y="3847678"/>
            <a:ext cx="995356" cy="287217"/>
            <a:chOff x="3358207" y="2324964"/>
            <a:chExt cx="995356" cy="444303"/>
          </a:xfrm>
        </p:grpSpPr>
        <p:grpSp>
          <p:nvGrpSpPr>
            <p:cNvPr id="220" name="Group 219">
              <a:extLst>
                <a:ext uri="{FF2B5EF4-FFF2-40B4-BE49-F238E27FC236}">
                  <a16:creationId xmlns:a16="http://schemas.microsoft.com/office/drawing/2014/main" id="{8E46B9FA-F92E-AE45-8E09-DBA42395F2A5}"/>
                </a:ext>
              </a:extLst>
            </p:cNvPr>
            <p:cNvGrpSpPr/>
            <p:nvPr/>
          </p:nvGrpSpPr>
          <p:grpSpPr>
            <a:xfrm>
              <a:off x="3358207" y="2324964"/>
              <a:ext cx="995356" cy="444303"/>
              <a:chOff x="3219292" y="2335474"/>
              <a:chExt cx="995356" cy="444303"/>
            </a:xfrm>
          </p:grpSpPr>
          <p:sp>
            <p:nvSpPr>
              <p:cNvPr id="222" name="Rectangle 221">
                <a:extLst>
                  <a:ext uri="{FF2B5EF4-FFF2-40B4-BE49-F238E27FC236}">
                    <a16:creationId xmlns:a16="http://schemas.microsoft.com/office/drawing/2014/main" id="{FC5BBFCA-0F00-3646-8815-CA6BAE69C65F}"/>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3" name="Straight Connector 222">
                <a:extLst>
                  <a:ext uri="{FF2B5EF4-FFF2-40B4-BE49-F238E27FC236}">
                    <a16:creationId xmlns:a16="http://schemas.microsoft.com/office/drawing/2014/main" id="{4A8A516C-CBA2-2046-A862-FB924DE1E109}"/>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8CFBE11-698E-554D-8294-DCE27AA9082F}"/>
                  </a:ext>
                </a:extLst>
              </p:cNvPr>
              <p:cNvCxnSpPr/>
              <p:nvPr/>
            </p:nvCxnSpPr>
            <p:spPr>
              <a:xfrm>
                <a:off x="3219292" y="2771060"/>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1" name="Google Shape;61;p12">
              <a:extLst>
                <a:ext uri="{FF2B5EF4-FFF2-40B4-BE49-F238E27FC236}">
                  <a16:creationId xmlns:a16="http://schemas.microsoft.com/office/drawing/2014/main" id="{D2DC3234-9A1E-FE4F-B871-7032739321AE}"/>
                </a:ext>
              </a:extLst>
            </p:cNvPr>
            <p:cNvSpPr txBox="1">
              <a:spLocks/>
            </p:cNvSpPr>
            <p:nvPr/>
          </p:nvSpPr>
          <p:spPr>
            <a:xfrm>
              <a:off x="3502783" y="2398372"/>
              <a:ext cx="691955" cy="323541"/>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Validation</a:t>
              </a:r>
            </a:p>
          </p:txBody>
        </p:sp>
      </p:grpSp>
      <p:grpSp>
        <p:nvGrpSpPr>
          <p:cNvPr id="225" name="Group 224">
            <a:extLst>
              <a:ext uri="{FF2B5EF4-FFF2-40B4-BE49-F238E27FC236}">
                <a16:creationId xmlns:a16="http://schemas.microsoft.com/office/drawing/2014/main" id="{AD3259FE-AAE8-204E-96C4-9A947EF96ABD}"/>
              </a:ext>
            </a:extLst>
          </p:cNvPr>
          <p:cNvGrpSpPr/>
          <p:nvPr/>
        </p:nvGrpSpPr>
        <p:grpSpPr>
          <a:xfrm>
            <a:off x="5524035" y="3842762"/>
            <a:ext cx="995356" cy="292601"/>
            <a:chOff x="3358207" y="2324964"/>
            <a:chExt cx="995356" cy="452632"/>
          </a:xfrm>
        </p:grpSpPr>
        <p:grpSp>
          <p:nvGrpSpPr>
            <p:cNvPr id="226" name="Group 225">
              <a:extLst>
                <a:ext uri="{FF2B5EF4-FFF2-40B4-BE49-F238E27FC236}">
                  <a16:creationId xmlns:a16="http://schemas.microsoft.com/office/drawing/2014/main" id="{7634BAF7-AB91-AB40-8A24-1FD5A7D0F788}"/>
                </a:ext>
              </a:extLst>
            </p:cNvPr>
            <p:cNvGrpSpPr/>
            <p:nvPr/>
          </p:nvGrpSpPr>
          <p:grpSpPr>
            <a:xfrm>
              <a:off x="3358207" y="2324964"/>
              <a:ext cx="995356" cy="452632"/>
              <a:chOff x="3219292" y="2335474"/>
              <a:chExt cx="995356" cy="452632"/>
            </a:xfrm>
          </p:grpSpPr>
          <p:sp>
            <p:nvSpPr>
              <p:cNvPr id="228" name="Rectangle 227">
                <a:extLst>
                  <a:ext uri="{FF2B5EF4-FFF2-40B4-BE49-F238E27FC236}">
                    <a16:creationId xmlns:a16="http://schemas.microsoft.com/office/drawing/2014/main" id="{B1012F13-71A1-BB49-946D-12AEEA3D3237}"/>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9" name="Straight Connector 228">
                <a:extLst>
                  <a:ext uri="{FF2B5EF4-FFF2-40B4-BE49-F238E27FC236}">
                    <a16:creationId xmlns:a16="http://schemas.microsoft.com/office/drawing/2014/main" id="{F6D85FA0-CF3F-8848-B981-6E3C42E0363D}"/>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52E02DB-8617-B647-BE46-B459C293130A}"/>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7" name="Google Shape;61;p12">
              <a:extLst>
                <a:ext uri="{FF2B5EF4-FFF2-40B4-BE49-F238E27FC236}">
                  <a16:creationId xmlns:a16="http://schemas.microsoft.com/office/drawing/2014/main" id="{7F8A3BB9-AA26-5F40-80A7-6F1BAA784F26}"/>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Enrichment</a:t>
              </a:r>
            </a:p>
          </p:txBody>
        </p:sp>
      </p:grpSp>
      <p:grpSp>
        <p:nvGrpSpPr>
          <p:cNvPr id="232" name="Group 231">
            <a:extLst>
              <a:ext uri="{FF2B5EF4-FFF2-40B4-BE49-F238E27FC236}">
                <a16:creationId xmlns:a16="http://schemas.microsoft.com/office/drawing/2014/main" id="{F9240B6E-D81A-6040-858A-C26C2E164471}"/>
              </a:ext>
            </a:extLst>
          </p:cNvPr>
          <p:cNvGrpSpPr/>
          <p:nvPr/>
        </p:nvGrpSpPr>
        <p:grpSpPr>
          <a:xfrm>
            <a:off x="6861029" y="3842968"/>
            <a:ext cx="995356" cy="292601"/>
            <a:chOff x="3358207" y="2324964"/>
            <a:chExt cx="995356" cy="452632"/>
          </a:xfrm>
        </p:grpSpPr>
        <p:grpSp>
          <p:nvGrpSpPr>
            <p:cNvPr id="233" name="Group 232">
              <a:extLst>
                <a:ext uri="{FF2B5EF4-FFF2-40B4-BE49-F238E27FC236}">
                  <a16:creationId xmlns:a16="http://schemas.microsoft.com/office/drawing/2014/main" id="{4A871F36-ED3B-4644-B341-4D81FD1EDCDD}"/>
                </a:ext>
              </a:extLst>
            </p:cNvPr>
            <p:cNvGrpSpPr/>
            <p:nvPr/>
          </p:nvGrpSpPr>
          <p:grpSpPr>
            <a:xfrm>
              <a:off x="3358207" y="2324964"/>
              <a:ext cx="995356" cy="452632"/>
              <a:chOff x="3219292" y="2335474"/>
              <a:chExt cx="995356" cy="452632"/>
            </a:xfrm>
          </p:grpSpPr>
          <p:sp>
            <p:nvSpPr>
              <p:cNvPr id="235" name="Rectangle 234">
                <a:extLst>
                  <a:ext uri="{FF2B5EF4-FFF2-40B4-BE49-F238E27FC236}">
                    <a16:creationId xmlns:a16="http://schemas.microsoft.com/office/drawing/2014/main" id="{495DEE47-6AF9-FD45-B7AA-595BEE023FBD}"/>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36" name="Straight Connector 235">
                <a:extLst>
                  <a:ext uri="{FF2B5EF4-FFF2-40B4-BE49-F238E27FC236}">
                    <a16:creationId xmlns:a16="http://schemas.microsoft.com/office/drawing/2014/main" id="{D617C80A-11A9-BA40-9F6F-1458485D2D0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C2F0F73-C6B1-F449-83F1-4B4F2E980748}"/>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34" name="Google Shape;61;p12">
              <a:extLst>
                <a:ext uri="{FF2B5EF4-FFF2-40B4-BE49-F238E27FC236}">
                  <a16:creationId xmlns:a16="http://schemas.microsoft.com/office/drawing/2014/main" id="{F966BF89-8DB2-A04B-93D4-080546D6525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WRITE</a:t>
              </a:r>
            </a:p>
          </p:txBody>
        </p:sp>
      </p:grpSp>
      <p:grpSp>
        <p:nvGrpSpPr>
          <p:cNvPr id="238" name="Group 237">
            <a:extLst>
              <a:ext uri="{FF2B5EF4-FFF2-40B4-BE49-F238E27FC236}">
                <a16:creationId xmlns:a16="http://schemas.microsoft.com/office/drawing/2014/main" id="{4ECDBAF6-E794-9C4A-9E80-7455506A1AC2}"/>
              </a:ext>
            </a:extLst>
          </p:cNvPr>
          <p:cNvGrpSpPr/>
          <p:nvPr/>
        </p:nvGrpSpPr>
        <p:grpSpPr>
          <a:xfrm>
            <a:off x="2763147" y="3848095"/>
            <a:ext cx="995356" cy="287217"/>
            <a:chOff x="3358207" y="2324964"/>
            <a:chExt cx="995356" cy="444303"/>
          </a:xfrm>
        </p:grpSpPr>
        <p:grpSp>
          <p:nvGrpSpPr>
            <p:cNvPr id="239" name="Group 238">
              <a:extLst>
                <a:ext uri="{FF2B5EF4-FFF2-40B4-BE49-F238E27FC236}">
                  <a16:creationId xmlns:a16="http://schemas.microsoft.com/office/drawing/2014/main" id="{933065F1-E7DE-554A-ACDA-717451F72824}"/>
                </a:ext>
              </a:extLst>
            </p:cNvPr>
            <p:cNvGrpSpPr/>
            <p:nvPr/>
          </p:nvGrpSpPr>
          <p:grpSpPr>
            <a:xfrm>
              <a:off x="3358207" y="2324964"/>
              <a:ext cx="995356" cy="444303"/>
              <a:chOff x="3219292" y="2335474"/>
              <a:chExt cx="995356" cy="444303"/>
            </a:xfrm>
          </p:grpSpPr>
          <p:sp>
            <p:nvSpPr>
              <p:cNvPr id="241" name="Rectangle 240">
                <a:extLst>
                  <a:ext uri="{FF2B5EF4-FFF2-40B4-BE49-F238E27FC236}">
                    <a16:creationId xmlns:a16="http://schemas.microsoft.com/office/drawing/2014/main" id="{6F7062F3-664A-654A-86D3-D823D2AC9149}"/>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2" name="Straight Connector 241">
                <a:extLst>
                  <a:ext uri="{FF2B5EF4-FFF2-40B4-BE49-F238E27FC236}">
                    <a16:creationId xmlns:a16="http://schemas.microsoft.com/office/drawing/2014/main" id="{29A0545F-06AB-5D4A-BA3F-460B7E2318D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CD179EDD-F44B-7D41-AE3E-59EB3CEBCDC3}"/>
                  </a:ext>
                </a:extLst>
              </p:cNvPr>
              <p:cNvCxnSpPr/>
              <p:nvPr/>
            </p:nvCxnSpPr>
            <p:spPr>
              <a:xfrm>
                <a:off x="3219292" y="2772318"/>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0" name="Google Shape;61;p12">
              <a:extLst>
                <a:ext uri="{FF2B5EF4-FFF2-40B4-BE49-F238E27FC236}">
                  <a16:creationId xmlns:a16="http://schemas.microsoft.com/office/drawing/2014/main" id="{F8329D31-9AAF-064B-9558-B5D867361B2B}"/>
                </a:ext>
              </a:extLst>
            </p:cNvPr>
            <p:cNvSpPr txBox="1">
              <a:spLocks/>
            </p:cNvSpPr>
            <p:nvPr/>
          </p:nvSpPr>
          <p:spPr>
            <a:xfrm>
              <a:off x="3479009" y="2414446"/>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READ</a:t>
              </a:r>
            </a:p>
          </p:txBody>
        </p:sp>
      </p:grpSp>
      <p:grpSp>
        <p:nvGrpSpPr>
          <p:cNvPr id="244" name="Group 243">
            <a:extLst>
              <a:ext uri="{FF2B5EF4-FFF2-40B4-BE49-F238E27FC236}">
                <a16:creationId xmlns:a16="http://schemas.microsoft.com/office/drawing/2014/main" id="{D8719F4B-2191-8044-B55E-D5F2338C5FA5}"/>
              </a:ext>
            </a:extLst>
          </p:cNvPr>
          <p:cNvGrpSpPr/>
          <p:nvPr/>
        </p:nvGrpSpPr>
        <p:grpSpPr>
          <a:xfrm>
            <a:off x="4076441" y="4872053"/>
            <a:ext cx="995356" cy="287217"/>
            <a:chOff x="3358207" y="2324964"/>
            <a:chExt cx="995356" cy="444303"/>
          </a:xfrm>
        </p:grpSpPr>
        <p:grpSp>
          <p:nvGrpSpPr>
            <p:cNvPr id="245" name="Group 244">
              <a:extLst>
                <a:ext uri="{FF2B5EF4-FFF2-40B4-BE49-F238E27FC236}">
                  <a16:creationId xmlns:a16="http://schemas.microsoft.com/office/drawing/2014/main" id="{4D973911-BE25-6B49-A8AC-0D9E6B3A433A}"/>
                </a:ext>
              </a:extLst>
            </p:cNvPr>
            <p:cNvGrpSpPr/>
            <p:nvPr/>
          </p:nvGrpSpPr>
          <p:grpSpPr>
            <a:xfrm>
              <a:off x="3358207" y="2324964"/>
              <a:ext cx="995356" cy="444303"/>
              <a:chOff x="3219292" y="2335474"/>
              <a:chExt cx="995356" cy="444303"/>
            </a:xfrm>
          </p:grpSpPr>
          <p:sp>
            <p:nvSpPr>
              <p:cNvPr id="247" name="Rectangle 246">
                <a:extLst>
                  <a:ext uri="{FF2B5EF4-FFF2-40B4-BE49-F238E27FC236}">
                    <a16:creationId xmlns:a16="http://schemas.microsoft.com/office/drawing/2014/main" id="{F2FAA908-D63B-794D-B7FC-27354F1ACEEB}"/>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8" name="Straight Connector 247">
                <a:extLst>
                  <a:ext uri="{FF2B5EF4-FFF2-40B4-BE49-F238E27FC236}">
                    <a16:creationId xmlns:a16="http://schemas.microsoft.com/office/drawing/2014/main" id="{53576E6E-4D3C-B043-AF37-E1DF23176C91}"/>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3085D74-9B32-594A-92F7-C1CA6FE14692}"/>
                  </a:ext>
                </a:extLst>
              </p:cNvPr>
              <p:cNvCxnSpPr/>
              <p:nvPr/>
            </p:nvCxnSpPr>
            <p:spPr>
              <a:xfrm>
                <a:off x="3219292" y="27761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6" name="Google Shape;61;p12">
              <a:extLst>
                <a:ext uri="{FF2B5EF4-FFF2-40B4-BE49-F238E27FC236}">
                  <a16:creationId xmlns:a16="http://schemas.microsoft.com/office/drawing/2014/main" id="{B323D1C5-55B5-3242-82EE-6963D7CB176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WRITE</a:t>
              </a:r>
            </a:p>
          </p:txBody>
        </p:sp>
      </p:grpSp>
      <p:sp>
        <p:nvSpPr>
          <p:cNvPr id="250" name="Rounded Rectangle 249">
            <a:extLst>
              <a:ext uri="{FF2B5EF4-FFF2-40B4-BE49-F238E27FC236}">
                <a16:creationId xmlns:a16="http://schemas.microsoft.com/office/drawing/2014/main" id="{5C6BD0ED-FD94-6B4F-A012-430939F38C7A}"/>
              </a:ext>
            </a:extLst>
          </p:cNvPr>
          <p:cNvSpPr/>
          <p:nvPr/>
        </p:nvSpPr>
        <p:spPr>
          <a:xfrm>
            <a:off x="3908709" y="2129968"/>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r1</a:t>
            </a:r>
          </a:p>
        </p:txBody>
      </p:sp>
      <p:sp>
        <p:nvSpPr>
          <p:cNvPr id="251" name="Rounded Rectangle 250">
            <a:extLst>
              <a:ext uri="{FF2B5EF4-FFF2-40B4-BE49-F238E27FC236}">
                <a16:creationId xmlns:a16="http://schemas.microsoft.com/office/drawing/2014/main" id="{AAA82388-C888-E641-8565-7DF1BB63DC8D}"/>
              </a:ext>
            </a:extLst>
          </p:cNvPr>
          <p:cNvSpPr/>
          <p:nvPr/>
        </p:nvSpPr>
        <p:spPr>
          <a:xfrm>
            <a:off x="4233773" y="2129969"/>
            <a:ext cx="328329" cy="308928"/>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r2</a:t>
            </a:r>
          </a:p>
        </p:txBody>
      </p:sp>
      <p:sp>
        <p:nvSpPr>
          <p:cNvPr id="252" name="Rounded Rectangle 251">
            <a:extLst>
              <a:ext uri="{FF2B5EF4-FFF2-40B4-BE49-F238E27FC236}">
                <a16:creationId xmlns:a16="http://schemas.microsoft.com/office/drawing/2014/main" id="{17920849-A52B-8C48-B61C-AE072B76E8C6}"/>
              </a:ext>
            </a:extLst>
          </p:cNvPr>
          <p:cNvSpPr/>
          <p:nvPr/>
        </p:nvSpPr>
        <p:spPr>
          <a:xfrm>
            <a:off x="4558837" y="2135723"/>
            <a:ext cx="328329" cy="30208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r3</a:t>
            </a:r>
          </a:p>
        </p:txBody>
      </p:sp>
      <p:sp>
        <p:nvSpPr>
          <p:cNvPr id="253" name="Rounded Rectangle 252">
            <a:extLst>
              <a:ext uri="{FF2B5EF4-FFF2-40B4-BE49-F238E27FC236}">
                <a16:creationId xmlns:a16="http://schemas.microsoft.com/office/drawing/2014/main" id="{778768CA-4E45-A947-9D18-C9855F463517}"/>
              </a:ext>
            </a:extLst>
          </p:cNvPr>
          <p:cNvSpPr/>
          <p:nvPr/>
        </p:nvSpPr>
        <p:spPr>
          <a:xfrm>
            <a:off x="4883901" y="2139826"/>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r4</a:t>
            </a:r>
          </a:p>
        </p:txBody>
      </p:sp>
      <p:sp>
        <p:nvSpPr>
          <p:cNvPr id="254" name="Rounded Rectangle 253">
            <a:extLst>
              <a:ext uri="{FF2B5EF4-FFF2-40B4-BE49-F238E27FC236}">
                <a16:creationId xmlns:a16="http://schemas.microsoft.com/office/drawing/2014/main" id="{4D367FD7-201F-E64F-925D-4A4C7237F74A}"/>
              </a:ext>
            </a:extLst>
          </p:cNvPr>
          <p:cNvSpPr/>
          <p:nvPr/>
        </p:nvSpPr>
        <p:spPr>
          <a:xfrm>
            <a:off x="5202236" y="2138461"/>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r5</a:t>
            </a:r>
          </a:p>
        </p:txBody>
      </p:sp>
      <p:sp>
        <p:nvSpPr>
          <p:cNvPr id="255" name="Rounded Rectangle 254">
            <a:extLst>
              <a:ext uri="{FF2B5EF4-FFF2-40B4-BE49-F238E27FC236}">
                <a16:creationId xmlns:a16="http://schemas.microsoft.com/office/drawing/2014/main" id="{6EF3E1CA-32D3-A440-A524-992507BBFE96}"/>
              </a:ext>
            </a:extLst>
          </p:cNvPr>
          <p:cNvSpPr/>
          <p:nvPr/>
        </p:nvSpPr>
        <p:spPr>
          <a:xfrm>
            <a:off x="5524035" y="2144227"/>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r6</a:t>
            </a:r>
          </a:p>
        </p:txBody>
      </p:sp>
      <p:cxnSp>
        <p:nvCxnSpPr>
          <p:cNvPr id="10" name="Curved Connector 9">
            <a:extLst>
              <a:ext uri="{FF2B5EF4-FFF2-40B4-BE49-F238E27FC236}">
                <a16:creationId xmlns:a16="http://schemas.microsoft.com/office/drawing/2014/main" id="{85568B62-A68E-4741-A5E6-C0B4AED7E7A5}"/>
              </a:ext>
            </a:extLst>
          </p:cNvPr>
          <p:cNvCxnSpPr>
            <a:stCxn id="255" idx="3"/>
            <a:endCxn id="241" idx="0"/>
          </p:cNvCxnSpPr>
          <p:nvPr/>
        </p:nvCxnSpPr>
        <p:spPr>
          <a:xfrm flipH="1">
            <a:off x="3256966" y="2299746"/>
            <a:ext cx="2595398" cy="1548349"/>
          </a:xfrm>
          <a:prstGeom prst="curvedConnector4">
            <a:avLst>
              <a:gd name="adj1" fmla="val -8808"/>
              <a:gd name="adj2" fmla="val 21360"/>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C06E86-3E0F-D649-A43A-32D948BA7C9E}"/>
              </a:ext>
            </a:extLst>
          </p:cNvPr>
          <p:cNvCxnSpPr>
            <a:cxnSpLocks/>
            <a:endCxn id="250" idx="1"/>
          </p:cNvCxnSpPr>
          <p:nvPr/>
        </p:nvCxnSpPr>
        <p:spPr>
          <a:xfrm flipV="1">
            <a:off x="3437068" y="2281329"/>
            <a:ext cx="471641" cy="849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38613C82-8810-B24A-9A88-B8DBA9A12DFA}"/>
              </a:ext>
            </a:extLst>
          </p:cNvPr>
          <p:cNvCxnSpPr>
            <a:cxnSpLocks/>
            <a:stCxn id="241" idx="3"/>
            <a:endCxn id="222" idx="1"/>
          </p:cNvCxnSpPr>
          <p:nvPr/>
        </p:nvCxnSpPr>
        <p:spPr>
          <a:xfrm flipV="1">
            <a:off x="3631223" y="3991287"/>
            <a:ext cx="571905" cy="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80F87AB2-533D-7948-9D09-0A2EFE372522}"/>
              </a:ext>
            </a:extLst>
          </p:cNvPr>
          <p:cNvCxnSpPr>
            <a:cxnSpLocks/>
            <a:stCxn id="222" idx="3"/>
            <a:endCxn id="228" idx="1"/>
          </p:cNvCxnSpPr>
          <p:nvPr/>
        </p:nvCxnSpPr>
        <p:spPr>
          <a:xfrm flipV="1">
            <a:off x="4951642" y="3986372"/>
            <a:ext cx="691955" cy="491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F7EF2F0-81F1-A84E-95EA-9F061B256773}"/>
              </a:ext>
            </a:extLst>
          </p:cNvPr>
          <p:cNvCxnSpPr>
            <a:cxnSpLocks/>
            <a:stCxn id="228" idx="3"/>
            <a:endCxn id="235" idx="1"/>
          </p:cNvCxnSpPr>
          <p:nvPr/>
        </p:nvCxnSpPr>
        <p:spPr>
          <a:xfrm>
            <a:off x="6392111" y="3986372"/>
            <a:ext cx="588480" cy="206"/>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0" name="Google Shape;61;p12">
            <a:extLst>
              <a:ext uri="{FF2B5EF4-FFF2-40B4-BE49-F238E27FC236}">
                <a16:creationId xmlns:a16="http://schemas.microsoft.com/office/drawing/2014/main" id="{175BD33B-AED1-2343-83CC-633DA1E1EEF8}"/>
              </a:ext>
            </a:extLst>
          </p:cNvPr>
          <p:cNvSpPr txBox="1">
            <a:spLocks/>
          </p:cNvSpPr>
          <p:nvPr/>
        </p:nvSpPr>
        <p:spPr>
          <a:xfrm>
            <a:off x="4972662" y="544124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invalid-messages</a:t>
            </a:r>
          </a:p>
        </p:txBody>
      </p:sp>
      <p:sp>
        <p:nvSpPr>
          <p:cNvPr id="261" name="Rounded Rectangle 260">
            <a:extLst>
              <a:ext uri="{FF2B5EF4-FFF2-40B4-BE49-F238E27FC236}">
                <a16:creationId xmlns:a16="http://schemas.microsoft.com/office/drawing/2014/main" id="{08156DBD-D35A-1E47-BFB3-02C4F4DDDE56}"/>
              </a:ext>
            </a:extLst>
          </p:cNvPr>
          <p:cNvSpPr/>
          <p:nvPr/>
        </p:nvSpPr>
        <p:spPr>
          <a:xfrm>
            <a:off x="4527089" y="5713998"/>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i1</a:t>
            </a:r>
          </a:p>
        </p:txBody>
      </p:sp>
      <p:sp>
        <p:nvSpPr>
          <p:cNvPr id="262" name="Rounded Rectangle 261">
            <a:extLst>
              <a:ext uri="{FF2B5EF4-FFF2-40B4-BE49-F238E27FC236}">
                <a16:creationId xmlns:a16="http://schemas.microsoft.com/office/drawing/2014/main" id="{86BBEFAE-7728-A540-8F73-C989F4FEB33B}"/>
              </a:ext>
            </a:extLst>
          </p:cNvPr>
          <p:cNvSpPr/>
          <p:nvPr/>
        </p:nvSpPr>
        <p:spPr>
          <a:xfrm>
            <a:off x="4852153" y="5722491"/>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i2</a:t>
            </a:r>
          </a:p>
        </p:txBody>
      </p:sp>
      <p:sp>
        <p:nvSpPr>
          <p:cNvPr id="263" name="Rounded Rectangle 262">
            <a:extLst>
              <a:ext uri="{FF2B5EF4-FFF2-40B4-BE49-F238E27FC236}">
                <a16:creationId xmlns:a16="http://schemas.microsoft.com/office/drawing/2014/main" id="{39776932-A34D-9F4F-8C4C-9199B1BFF6FD}"/>
              </a:ext>
            </a:extLst>
          </p:cNvPr>
          <p:cNvSpPr/>
          <p:nvPr/>
        </p:nvSpPr>
        <p:spPr>
          <a:xfrm>
            <a:off x="5177217" y="5719113"/>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i3</a:t>
            </a:r>
          </a:p>
        </p:txBody>
      </p:sp>
      <p:sp>
        <p:nvSpPr>
          <p:cNvPr id="264" name="Rounded Rectangle 263">
            <a:extLst>
              <a:ext uri="{FF2B5EF4-FFF2-40B4-BE49-F238E27FC236}">
                <a16:creationId xmlns:a16="http://schemas.microsoft.com/office/drawing/2014/main" id="{3EBCADEA-F16C-894E-9AE5-A99ADA821434}"/>
              </a:ext>
            </a:extLst>
          </p:cNvPr>
          <p:cNvSpPr/>
          <p:nvPr/>
        </p:nvSpPr>
        <p:spPr>
          <a:xfrm>
            <a:off x="5502281" y="5723856"/>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i4</a:t>
            </a:r>
          </a:p>
        </p:txBody>
      </p:sp>
      <p:sp>
        <p:nvSpPr>
          <p:cNvPr id="265" name="Rounded Rectangle 264">
            <a:extLst>
              <a:ext uri="{FF2B5EF4-FFF2-40B4-BE49-F238E27FC236}">
                <a16:creationId xmlns:a16="http://schemas.microsoft.com/office/drawing/2014/main" id="{391E158D-09AE-0C40-B9F8-4A5A40818DDE}"/>
              </a:ext>
            </a:extLst>
          </p:cNvPr>
          <p:cNvSpPr/>
          <p:nvPr/>
        </p:nvSpPr>
        <p:spPr>
          <a:xfrm>
            <a:off x="5820616" y="5722491"/>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i5</a:t>
            </a:r>
          </a:p>
        </p:txBody>
      </p:sp>
      <p:sp>
        <p:nvSpPr>
          <p:cNvPr id="266" name="Rounded Rectangle 265">
            <a:extLst>
              <a:ext uri="{FF2B5EF4-FFF2-40B4-BE49-F238E27FC236}">
                <a16:creationId xmlns:a16="http://schemas.microsoft.com/office/drawing/2014/main" id="{446BEA71-4C33-E844-9AAC-D0967C96CEEA}"/>
              </a:ext>
            </a:extLst>
          </p:cNvPr>
          <p:cNvSpPr/>
          <p:nvPr/>
        </p:nvSpPr>
        <p:spPr>
          <a:xfrm>
            <a:off x="6142415" y="5728257"/>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i6</a:t>
            </a:r>
          </a:p>
        </p:txBody>
      </p:sp>
      <p:cxnSp>
        <p:nvCxnSpPr>
          <p:cNvPr id="268" name="Curved Connector 267">
            <a:extLst>
              <a:ext uri="{FF2B5EF4-FFF2-40B4-BE49-F238E27FC236}">
                <a16:creationId xmlns:a16="http://schemas.microsoft.com/office/drawing/2014/main" id="{206CDF16-7D24-7B4B-8C9E-77BDB001964F}"/>
              </a:ext>
            </a:extLst>
          </p:cNvPr>
          <p:cNvCxnSpPr>
            <a:cxnSpLocks/>
            <a:stCxn id="247" idx="2"/>
            <a:endCxn id="261" idx="1"/>
          </p:cNvCxnSpPr>
          <p:nvPr/>
        </p:nvCxnSpPr>
        <p:spPr>
          <a:xfrm rot="5400000">
            <a:off x="4195631" y="5490729"/>
            <a:ext cx="706089" cy="43171"/>
          </a:xfrm>
          <a:prstGeom prst="curvedConnector4">
            <a:avLst>
              <a:gd name="adj1" fmla="val 39282"/>
              <a:gd name="adj2" fmla="val 62952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9" name="Google Shape;61;p12">
            <a:extLst>
              <a:ext uri="{FF2B5EF4-FFF2-40B4-BE49-F238E27FC236}">
                <a16:creationId xmlns:a16="http://schemas.microsoft.com/office/drawing/2014/main" id="{F9C53B6E-5796-8343-A013-1678E421B473}"/>
              </a:ext>
            </a:extLst>
          </p:cNvPr>
          <p:cNvSpPr txBox="1">
            <a:spLocks/>
          </p:cNvSpPr>
          <p:nvPr/>
        </p:nvSpPr>
        <p:spPr>
          <a:xfrm>
            <a:off x="8799194" y="3593032"/>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Valid-messages</a:t>
            </a:r>
          </a:p>
        </p:txBody>
      </p:sp>
      <p:sp>
        <p:nvSpPr>
          <p:cNvPr id="270" name="Rounded Rectangle 269">
            <a:extLst>
              <a:ext uri="{FF2B5EF4-FFF2-40B4-BE49-F238E27FC236}">
                <a16:creationId xmlns:a16="http://schemas.microsoft.com/office/drawing/2014/main" id="{81A6F3A0-3259-5D41-9163-D1CD11A3054D}"/>
              </a:ext>
            </a:extLst>
          </p:cNvPr>
          <p:cNvSpPr/>
          <p:nvPr/>
        </p:nvSpPr>
        <p:spPr>
          <a:xfrm>
            <a:off x="8353621"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v1</a:t>
            </a:r>
          </a:p>
        </p:txBody>
      </p:sp>
      <p:sp>
        <p:nvSpPr>
          <p:cNvPr id="271" name="Rounded Rectangle 270">
            <a:extLst>
              <a:ext uri="{FF2B5EF4-FFF2-40B4-BE49-F238E27FC236}">
                <a16:creationId xmlns:a16="http://schemas.microsoft.com/office/drawing/2014/main" id="{2193C6BD-54E1-7348-B50D-28ED0BD6E231}"/>
              </a:ext>
            </a:extLst>
          </p:cNvPr>
          <p:cNvSpPr/>
          <p:nvPr/>
        </p:nvSpPr>
        <p:spPr>
          <a:xfrm>
            <a:off x="8678685"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v2</a:t>
            </a:r>
          </a:p>
        </p:txBody>
      </p:sp>
      <p:sp>
        <p:nvSpPr>
          <p:cNvPr id="272" name="Rounded Rectangle 271">
            <a:extLst>
              <a:ext uri="{FF2B5EF4-FFF2-40B4-BE49-F238E27FC236}">
                <a16:creationId xmlns:a16="http://schemas.microsoft.com/office/drawing/2014/main" id="{935E2AC8-D642-EB4B-855A-0F8D4AE70FA8}"/>
              </a:ext>
            </a:extLst>
          </p:cNvPr>
          <p:cNvSpPr/>
          <p:nvPr/>
        </p:nvSpPr>
        <p:spPr>
          <a:xfrm>
            <a:off x="9003749" y="3869651"/>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v3</a:t>
            </a:r>
          </a:p>
        </p:txBody>
      </p:sp>
      <p:sp>
        <p:nvSpPr>
          <p:cNvPr id="273" name="Rounded Rectangle 272">
            <a:extLst>
              <a:ext uri="{FF2B5EF4-FFF2-40B4-BE49-F238E27FC236}">
                <a16:creationId xmlns:a16="http://schemas.microsoft.com/office/drawing/2014/main" id="{9C8572EE-5701-C14B-B3BB-9589F28F38A3}"/>
              </a:ext>
            </a:extLst>
          </p:cNvPr>
          <p:cNvSpPr/>
          <p:nvPr/>
        </p:nvSpPr>
        <p:spPr>
          <a:xfrm>
            <a:off x="9328813" y="3866497"/>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mj-lt"/>
                <a:ea typeface="Nanum Pen Script" panose="03040600000000000000" pitchFamily="66" charset="-127"/>
              </a:rPr>
              <a:t>v4</a:t>
            </a:r>
          </a:p>
        </p:txBody>
      </p:sp>
      <p:sp>
        <p:nvSpPr>
          <p:cNvPr id="274" name="Rounded Rectangle 273">
            <a:extLst>
              <a:ext uri="{FF2B5EF4-FFF2-40B4-BE49-F238E27FC236}">
                <a16:creationId xmlns:a16="http://schemas.microsoft.com/office/drawing/2014/main" id="{F5168371-9F51-7049-9B20-7CFA4852F7BB}"/>
              </a:ext>
            </a:extLst>
          </p:cNvPr>
          <p:cNvSpPr/>
          <p:nvPr/>
        </p:nvSpPr>
        <p:spPr>
          <a:xfrm>
            <a:off x="9647148" y="3865132"/>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v5</a:t>
            </a:r>
          </a:p>
        </p:txBody>
      </p:sp>
      <p:sp>
        <p:nvSpPr>
          <p:cNvPr id="275" name="Rounded Rectangle 274">
            <a:extLst>
              <a:ext uri="{FF2B5EF4-FFF2-40B4-BE49-F238E27FC236}">
                <a16:creationId xmlns:a16="http://schemas.microsoft.com/office/drawing/2014/main" id="{7B8EE62E-82EE-4641-AD98-688FEE33D52E}"/>
              </a:ext>
            </a:extLst>
          </p:cNvPr>
          <p:cNvSpPr/>
          <p:nvPr/>
        </p:nvSpPr>
        <p:spPr>
          <a:xfrm>
            <a:off x="9968947" y="3870898"/>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v6</a:t>
            </a:r>
          </a:p>
        </p:txBody>
      </p:sp>
      <p:cxnSp>
        <p:nvCxnSpPr>
          <p:cNvPr id="276" name="Straight Arrow Connector 275">
            <a:extLst>
              <a:ext uri="{FF2B5EF4-FFF2-40B4-BE49-F238E27FC236}">
                <a16:creationId xmlns:a16="http://schemas.microsoft.com/office/drawing/2014/main" id="{FE411E34-5567-9A40-944A-CA880090AA90}"/>
              </a:ext>
            </a:extLst>
          </p:cNvPr>
          <p:cNvCxnSpPr>
            <a:cxnSpLocks/>
            <a:stCxn id="234" idx="3"/>
            <a:endCxn id="270" idx="1"/>
          </p:cNvCxnSpPr>
          <p:nvPr/>
        </p:nvCxnSpPr>
        <p:spPr>
          <a:xfrm>
            <a:off x="7730344" y="4007829"/>
            <a:ext cx="623277" cy="7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4D39CAB4-B1DA-5840-BB71-AFEBE29D2CC9}"/>
              </a:ext>
            </a:extLst>
          </p:cNvPr>
          <p:cNvCxnSpPr>
            <a:cxnSpLocks/>
            <a:stCxn id="222" idx="2"/>
            <a:endCxn id="247" idx="0"/>
          </p:cNvCxnSpPr>
          <p:nvPr/>
        </p:nvCxnSpPr>
        <p:spPr>
          <a:xfrm flipH="1">
            <a:off x="4570260" y="4134895"/>
            <a:ext cx="7125" cy="737158"/>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3">
            <a:extLst>
              <a:ext uri="{FF2B5EF4-FFF2-40B4-BE49-F238E27FC236}">
                <a16:creationId xmlns:a16="http://schemas.microsoft.com/office/drawing/2014/main" id="{5BD91B10-7CCD-5D4D-AF94-A236FC006B7E}"/>
              </a:ext>
            </a:extLst>
          </p:cNvPr>
          <p:cNvSpPr txBox="1"/>
          <p:nvPr/>
        </p:nvSpPr>
        <p:spPr>
          <a:xfrm>
            <a:off x="404806" y="92199"/>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a:t>
            </a:r>
          </a:p>
        </p:txBody>
      </p:sp>
    </p:spTree>
    <p:extLst>
      <p:ext uri="{BB962C8B-B14F-4D97-AF65-F5344CB8AC3E}">
        <p14:creationId xmlns:p14="http://schemas.microsoft.com/office/powerpoint/2010/main" val="1278526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Internal Structure Of </a:t>
            </a:r>
            <a:r>
              <a:rPr lang="en-US" sz="1800" b="1" dirty="0" err="1">
                <a:solidFill>
                  <a:srgbClr val="73C4EF"/>
                </a:solidFill>
              </a:rPr>
              <a:t>citiIntegration</a:t>
            </a:r>
            <a:r>
              <a:rPr lang="en-US" sz="1800" b="1" dirty="0">
                <a:solidFill>
                  <a:srgbClr val="73C4EF"/>
                </a:solidFill>
              </a:rPr>
              <a:t> (Source)</a:t>
            </a:r>
          </a:p>
        </p:txBody>
      </p:sp>
      <p:pic>
        <p:nvPicPr>
          <p:cNvPr id="3" name="Picture 2">
            <a:extLst>
              <a:ext uri="{FF2B5EF4-FFF2-40B4-BE49-F238E27FC236}">
                <a16:creationId xmlns:a16="http://schemas.microsoft.com/office/drawing/2014/main" id="{EE2E72E4-72F0-414D-AD90-C51F3E59F5F2}"/>
              </a:ext>
            </a:extLst>
          </p:cNvPr>
          <p:cNvPicPr>
            <a:picLocks noChangeAspect="1"/>
          </p:cNvPicPr>
          <p:nvPr/>
        </p:nvPicPr>
        <p:blipFill>
          <a:blip r:embed="rId2"/>
          <a:stretch>
            <a:fillRect/>
          </a:stretch>
        </p:blipFill>
        <p:spPr>
          <a:xfrm>
            <a:off x="377375" y="1037672"/>
            <a:ext cx="11571470" cy="5182761"/>
          </a:xfrm>
          <a:prstGeom prst="rect">
            <a:avLst/>
          </a:prstGeom>
        </p:spPr>
      </p:pic>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Tree>
    <p:extLst>
      <p:ext uri="{BB962C8B-B14F-4D97-AF65-F5344CB8AC3E}">
        <p14:creationId xmlns:p14="http://schemas.microsoft.com/office/powerpoint/2010/main" val="3665547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637567"/>
            <a:ext cx="6178873"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 Architecture Internal Structure Of </a:t>
            </a:r>
            <a:r>
              <a:rPr lang="en-US" sz="1800" b="1" dirty="0" err="1">
                <a:solidFill>
                  <a:srgbClr val="73C4EF"/>
                </a:solidFill>
              </a:rPr>
              <a:t>citiProducerEngine</a:t>
            </a:r>
            <a:endParaRPr lang="en-US" sz="1800" b="1" dirty="0">
              <a:solidFill>
                <a:srgbClr val="73C4EF"/>
              </a:solidFill>
            </a:endParaRPr>
          </a:p>
        </p:txBody>
      </p:sp>
      <p:pic>
        <p:nvPicPr>
          <p:cNvPr id="3" name="Picture 2">
            <a:extLst>
              <a:ext uri="{FF2B5EF4-FFF2-40B4-BE49-F238E27FC236}">
                <a16:creationId xmlns:a16="http://schemas.microsoft.com/office/drawing/2014/main" id="{D4DB8B99-BBCC-C946-B936-4DC737B76398}"/>
              </a:ext>
            </a:extLst>
          </p:cNvPr>
          <p:cNvPicPr>
            <a:picLocks noChangeAspect="1"/>
          </p:cNvPicPr>
          <p:nvPr/>
        </p:nvPicPr>
        <p:blipFill>
          <a:blip r:embed="rId2"/>
          <a:stretch>
            <a:fillRect/>
          </a:stretch>
        </p:blipFill>
        <p:spPr>
          <a:xfrm>
            <a:off x="1537462" y="1323169"/>
            <a:ext cx="9117076" cy="4211661"/>
          </a:xfrm>
          <a:prstGeom prst="rect">
            <a:avLst/>
          </a:prstGeom>
        </p:spPr>
      </p:pic>
      <p:sp>
        <p:nvSpPr>
          <p:cNvPr id="5" name="Rectangle 3">
            <a:extLst>
              <a:ext uri="{FF2B5EF4-FFF2-40B4-BE49-F238E27FC236}">
                <a16:creationId xmlns:a16="http://schemas.microsoft.com/office/drawing/2014/main" id="{46BDFC03-AD40-1F42-953E-F4AB4F66DF16}"/>
              </a:ext>
            </a:extLst>
          </p:cNvPr>
          <p:cNvSpPr txBox="1"/>
          <p:nvPr/>
        </p:nvSpPr>
        <p:spPr>
          <a:xfrm>
            <a:off x="404806" y="205213"/>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(XIV)</a:t>
            </a:r>
          </a:p>
        </p:txBody>
      </p:sp>
    </p:spTree>
    <p:extLst>
      <p:ext uri="{BB962C8B-B14F-4D97-AF65-F5344CB8AC3E}">
        <p14:creationId xmlns:p14="http://schemas.microsoft.com/office/powerpoint/2010/main" val="3436528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5" y="3028895"/>
            <a:ext cx="3785246"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Features and terminology</a:t>
            </a:r>
          </a:p>
        </p:txBody>
      </p:sp>
    </p:spTree>
    <p:extLst>
      <p:ext uri="{BB962C8B-B14F-4D97-AF65-F5344CB8AC3E}">
        <p14:creationId xmlns:p14="http://schemas.microsoft.com/office/powerpoint/2010/main" val="1149459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a:extLst>
              <a:ext uri="{FF2B5EF4-FFF2-40B4-BE49-F238E27FC236}">
                <a16:creationId xmlns:a16="http://schemas.microsoft.com/office/drawing/2014/main" id="{58D9D721-035E-794D-8703-60C183CA4576}"/>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a:t>
            </a:r>
          </a:p>
        </p:txBody>
      </p:sp>
      <p:sp>
        <p:nvSpPr>
          <p:cNvPr id="49" name="Rectangle 3">
            <a:extLst>
              <a:ext uri="{FF2B5EF4-FFF2-40B4-BE49-F238E27FC236}">
                <a16:creationId xmlns:a16="http://schemas.microsoft.com/office/drawing/2014/main" id="{38791581-E21D-6F47-B9BB-5366F04F66C1}"/>
              </a:ext>
            </a:extLst>
          </p:cNvPr>
          <p:cNvSpPr txBox="1"/>
          <p:nvPr/>
        </p:nvSpPr>
        <p:spPr>
          <a:xfrm>
            <a:off x="413951" y="421813"/>
            <a:ext cx="8103516"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Impact of Dimensions on Systemic Qualities </a:t>
            </a:r>
          </a:p>
        </p:txBody>
      </p:sp>
      <p:graphicFrame>
        <p:nvGraphicFramePr>
          <p:cNvPr id="39" name="Group 4">
            <a:extLst>
              <a:ext uri="{FF2B5EF4-FFF2-40B4-BE49-F238E27FC236}">
                <a16:creationId xmlns:a16="http://schemas.microsoft.com/office/drawing/2014/main" id="{A864DB99-88BD-FA48-96F9-120D60F9396D}"/>
              </a:ext>
            </a:extLst>
          </p:cNvPr>
          <p:cNvGraphicFramePr>
            <a:graphicFrameLocks/>
          </p:cNvGraphicFramePr>
          <p:nvPr>
            <p:extLst>
              <p:ext uri="{D42A27DB-BD31-4B8C-83A1-F6EECF244321}">
                <p14:modId xmlns:p14="http://schemas.microsoft.com/office/powerpoint/2010/main" val="1504363582"/>
              </p:ext>
            </p:extLst>
          </p:nvPr>
        </p:nvGraphicFramePr>
        <p:xfrm>
          <a:off x="707894" y="2055625"/>
          <a:ext cx="10776212" cy="3212890"/>
        </p:xfrm>
        <a:graphic>
          <a:graphicData uri="http://schemas.openxmlformats.org/drawingml/2006/table">
            <a:tbl>
              <a:tblPr/>
              <a:tblGrid>
                <a:gridCol w="1164204">
                  <a:extLst>
                    <a:ext uri="{9D8B030D-6E8A-4147-A177-3AD203B41FA5}">
                      <a16:colId xmlns:a16="http://schemas.microsoft.com/office/drawing/2014/main" val="20000"/>
                    </a:ext>
                  </a:extLst>
                </a:gridCol>
                <a:gridCol w="1164204">
                  <a:extLst>
                    <a:ext uri="{9D8B030D-6E8A-4147-A177-3AD203B41FA5}">
                      <a16:colId xmlns:a16="http://schemas.microsoft.com/office/drawing/2014/main" val="385795312"/>
                    </a:ext>
                  </a:extLst>
                </a:gridCol>
                <a:gridCol w="818547">
                  <a:extLst>
                    <a:ext uri="{9D8B030D-6E8A-4147-A177-3AD203B41FA5}">
                      <a16:colId xmlns:a16="http://schemas.microsoft.com/office/drawing/2014/main" val="20001"/>
                    </a:ext>
                  </a:extLst>
                </a:gridCol>
                <a:gridCol w="1100666">
                  <a:extLst>
                    <a:ext uri="{9D8B030D-6E8A-4147-A177-3AD203B41FA5}">
                      <a16:colId xmlns:a16="http://schemas.microsoft.com/office/drawing/2014/main" val="20002"/>
                    </a:ext>
                  </a:extLst>
                </a:gridCol>
                <a:gridCol w="965200">
                  <a:extLst>
                    <a:ext uri="{9D8B030D-6E8A-4147-A177-3AD203B41FA5}">
                      <a16:colId xmlns:a16="http://schemas.microsoft.com/office/drawing/2014/main" val="2341405923"/>
                    </a:ext>
                  </a:extLst>
                </a:gridCol>
                <a:gridCol w="5563391">
                  <a:extLst>
                    <a:ext uri="{9D8B030D-6E8A-4147-A177-3AD203B41FA5}">
                      <a16:colId xmlns:a16="http://schemas.microsoft.com/office/drawing/2014/main" val="3177161945"/>
                    </a:ext>
                  </a:extLst>
                </a:gridCol>
              </a:tblGrid>
              <a:tr h="29811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Family </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noProof="0" dirty="0">
                          <a:ln>
                            <a:noFill/>
                          </a:ln>
                          <a:solidFill>
                            <a:schemeClr val="bg1"/>
                          </a:solidFill>
                          <a:effectLst/>
                          <a:latin typeface="Arial" charset="0"/>
                          <a:ea typeface="+mn-ea"/>
                          <a:cs typeface="+mn-cs"/>
                        </a:rPr>
                        <a:t>Systemic Qualities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rgbClr val="FFFFFF"/>
                        </a:buClr>
                        <a:buSzPct val="25000"/>
                        <a:buFont typeface="Times" pitchFamily="18" charset="0"/>
                        <a:buNone/>
                        <a:tabLst/>
                        <a:defRPr/>
                      </a:pPr>
                      <a:r>
                        <a:rPr kumimoji="0" lang="en-US" sz="1050" b="1" i="0" u="none" strike="noStrike" kern="1200" cap="none" spc="0" normalizeH="0" baseline="0" noProof="0" dirty="0">
                          <a:ln>
                            <a:noFill/>
                          </a:ln>
                          <a:solidFill>
                            <a:srgbClr val="FFFFFF"/>
                          </a:solidFill>
                          <a:effectLst/>
                          <a:uLnTx/>
                          <a:uFillTx/>
                          <a:latin typeface="Arial" charset="0"/>
                          <a:ea typeface="+mn-ea"/>
                          <a:cs typeface="+mn-cs"/>
                        </a:rPr>
                        <a:t>Capacity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Redundancy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Modularity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Comments</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389088">
                <a:tc rowSpan="2">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Manifest</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Performance</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The architecture sets a rich and light framework, separation of responsibilities allows each component to fulfill small functionalities.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Availability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Replicator allows you to easily and reliably replicate topics from one Kafka cluster to another. In addition to copying the messages, Replicator will create topics as needed preserving the topic configuration in the source cluster. This includes preserving the number of partitions, the replication factor, and any configuration overrides specified for individual topics.</a:t>
                      </a: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Kafka Streams applications can be implemented by running the application jar. It is not necessary to implement the application on a server, which means that you can use any application to run a Kafka Streams application: Docker, Kubernetes, local servers, etc. Something wonderful about Kafka Streams is that it allows horizontal scaling. That is, if it runs on the same JVM, it runs multiple threads, but if multiple instances of the application are started, you can run several JVMs to scale horizontally.</a:t>
                      </a: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The main benefit is that each service is implemented independently and can evolve independently of the others.</a:t>
                      </a: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91516451"/>
                  </a:ext>
                </a:extLst>
              </a:tr>
            </a:tbl>
          </a:graphicData>
        </a:graphic>
      </p:graphicFrame>
      <p:sp>
        <p:nvSpPr>
          <p:cNvPr id="46" name="TextBox 45">
            <a:extLst>
              <a:ext uri="{FF2B5EF4-FFF2-40B4-BE49-F238E27FC236}">
                <a16:creationId xmlns:a16="http://schemas.microsoft.com/office/drawing/2014/main" id="{D02E660C-001D-3749-BC36-8067DE891A1F}"/>
              </a:ext>
            </a:extLst>
          </p:cNvPr>
          <p:cNvSpPr txBox="1"/>
          <p:nvPr/>
        </p:nvSpPr>
        <p:spPr>
          <a:xfrm>
            <a:off x="602943" y="990475"/>
            <a:ext cx="10437589" cy="828089"/>
          </a:xfrm>
          <a:prstGeom prst="rect">
            <a:avLst/>
          </a:prstGeom>
          <a:noFill/>
        </p:spPr>
        <p:txBody>
          <a:bodyPr wrap="square" tIns="90000" bIns="90000" rtlCol="0" anchor="t">
            <a:spAutoFit/>
          </a:bodyPr>
          <a:lstStyle/>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Capacity: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of raw power in an element. Capacity is increased through vertical scaling and is sometimes referred to as height.</a:t>
            </a:r>
          </a:p>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Redundancy: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in which multiple systems work on the same job. Redundancy is increased through horizontal scaling and is also known as width</a:t>
            </a:r>
          </a:p>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Modularity: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into which a system divides into separate elements and disseminates those elements into multiple computer systems</a:t>
            </a:r>
          </a:p>
        </p:txBody>
      </p:sp>
      <p:sp>
        <p:nvSpPr>
          <p:cNvPr id="50" name="Google Shape;61;p12">
            <a:extLst>
              <a:ext uri="{FF2B5EF4-FFF2-40B4-BE49-F238E27FC236}">
                <a16:creationId xmlns:a16="http://schemas.microsoft.com/office/drawing/2014/main" id="{D1A228C7-214F-534D-8401-8C29BB630580}"/>
              </a:ext>
            </a:extLst>
          </p:cNvPr>
          <p:cNvSpPr txBox="1">
            <a:spLocks/>
          </p:cNvSpPr>
          <p:nvPr/>
        </p:nvSpPr>
        <p:spPr>
          <a:xfrm>
            <a:off x="3575044" y="5480950"/>
            <a:ext cx="449338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Table 1-1 shows the impact of these three dimensions on systemic qualities</a:t>
            </a: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spTree>
    <p:extLst>
      <p:ext uri="{BB962C8B-B14F-4D97-AF65-F5344CB8AC3E}">
        <p14:creationId xmlns:p14="http://schemas.microsoft.com/office/powerpoint/2010/main" val="4246607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a:extLst>
              <a:ext uri="{FF2B5EF4-FFF2-40B4-BE49-F238E27FC236}">
                <a16:creationId xmlns:a16="http://schemas.microsoft.com/office/drawing/2014/main" id="{58D9D721-035E-794D-8703-60C183CA4576}"/>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a:t>
            </a:r>
          </a:p>
        </p:txBody>
      </p:sp>
      <p:sp>
        <p:nvSpPr>
          <p:cNvPr id="49" name="Rectangle 3">
            <a:extLst>
              <a:ext uri="{FF2B5EF4-FFF2-40B4-BE49-F238E27FC236}">
                <a16:creationId xmlns:a16="http://schemas.microsoft.com/office/drawing/2014/main" id="{38791581-E21D-6F47-B9BB-5366F04F66C1}"/>
              </a:ext>
            </a:extLst>
          </p:cNvPr>
          <p:cNvSpPr txBox="1"/>
          <p:nvPr/>
        </p:nvSpPr>
        <p:spPr>
          <a:xfrm>
            <a:off x="413951" y="421813"/>
            <a:ext cx="8103516"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Impact of Dimensions on Systemic Qualities </a:t>
            </a:r>
          </a:p>
        </p:txBody>
      </p:sp>
      <p:graphicFrame>
        <p:nvGraphicFramePr>
          <p:cNvPr id="39" name="Group 4">
            <a:extLst>
              <a:ext uri="{FF2B5EF4-FFF2-40B4-BE49-F238E27FC236}">
                <a16:creationId xmlns:a16="http://schemas.microsoft.com/office/drawing/2014/main" id="{A864DB99-88BD-FA48-96F9-120D60F9396D}"/>
              </a:ext>
            </a:extLst>
          </p:cNvPr>
          <p:cNvGraphicFramePr>
            <a:graphicFrameLocks/>
          </p:cNvGraphicFramePr>
          <p:nvPr>
            <p:extLst>
              <p:ext uri="{D42A27DB-BD31-4B8C-83A1-F6EECF244321}">
                <p14:modId xmlns:p14="http://schemas.microsoft.com/office/powerpoint/2010/main" val="3008691133"/>
              </p:ext>
            </p:extLst>
          </p:nvPr>
        </p:nvGraphicFramePr>
        <p:xfrm>
          <a:off x="707894" y="1877823"/>
          <a:ext cx="10776212" cy="3502280"/>
        </p:xfrm>
        <a:graphic>
          <a:graphicData uri="http://schemas.openxmlformats.org/drawingml/2006/table">
            <a:tbl>
              <a:tblPr/>
              <a:tblGrid>
                <a:gridCol w="1164204">
                  <a:extLst>
                    <a:ext uri="{9D8B030D-6E8A-4147-A177-3AD203B41FA5}">
                      <a16:colId xmlns:a16="http://schemas.microsoft.com/office/drawing/2014/main" val="20000"/>
                    </a:ext>
                  </a:extLst>
                </a:gridCol>
                <a:gridCol w="1164204">
                  <a:extLst>
                    <a:ext uri="{9D8B030D-6E8A-4147-A177-3AD203B41FA5}">
                      <a16:colId xmlns:a16="http://schemas.microsoft.com/office/drawing/2014/main" val="385795312"/>
                    </a:ext>
                  </a:extLst>
                </a:gridCol>
                <a:gridCol w="818547">
                  <a:extLst>
                    <a:ext uri="{9D8B030D-6E8A-4147-A177-3AD203B41FA5}">
                      <a16:colId xmlns:a16="http://schemas.microsoft.com/office/drawing/2014/main" val="20001"/>
                    </a:ext>
                  </a:extLst>
                </a:gridCol>
                <a:gridCol w="1100666">
                  <a:extLst>
                    <a:ext uri="{9D8B030D-6E8A-4147-A177-3AD203B41FA5}">
                      <a16:colId xmlns:a16="http://schemas.microsoft.com/office/drawing/2014/main" val="20002"/>
                    </a:ext>
                  </a:extLst>
                </a:gridCol>
                <a:gridCol w="965200">
                  <a:extLst>
                    <a:ext uri="{9D8B030D-6E8A-4147-A177-3AD203B41FA5}">
                      <a16:colId xmlns:a16="http://schemas.microsoft.com/office/drawing/2014/main" val="2341405923"/>
                    </a:ext>
                  </a:extLst>
                </a:gridCol>
                <a:gridCol w="5563391">
                  <a:extLst>
                    <a:ext uri="{9D8B030D-6E8A-4147-A177-3AD203B41FA5}">
                      <a16:colId xmlns:a16="http://schemas.microsoft.com/office/drawing/2014/main" val="3177161945"/>
                    </a:ext>
                  </a:extLst>
                </a:gridCol>
              </a:tblGrid>
              <a:tr h="29811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Family </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noProof="0" dirty="0">
                          <a:ln>
                            <a:noFill/>
                          </a:ln>
                          <a:solidFill>
                            <a:schemeClr val="bg1"/>
                          </a:solidFill>
                          <a:effectLst/>
                          <a:latin typeface="Arial" charset="0"/>
                          <a:ea typeface="+mn-ea"/>
                          <a:cs typeface="+mn-cs"/>
                        </a:rPr>
                        <a:t>Systemic Qualities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rgbClr val="FFFFFF"/>
                        </a:buClr>
                        <a:buSzPct val="25000"/>
                        <a:buFont typeface="Times" pitchFamily="18" charset="0"/>
                        <a:buNone/>
                        <a:tabLst/>
                        <a:defRPr/>
                      </a:pPr>
                      <a:r>
                        <a:rPr kumimoji="0" lang="en-US" sz="1050" b="1" i="0" u="none" strike="noStrike" kern="1200" cap="none" spc="0" normalizeH="0" baseline="0" noProof="0" dirty="0">
                          <a:ln>
                            <a:noFill/>
                          </a:ln>
                          <a:solidFill>
                            <a:srgbClr val="FFFFFF"/>
                          </a:solidFill>
                          <a:effectLst/>
                          <a:uLnTx/>
                          <a:uFillTx/>
                          <a:latin typeface="Arial" charset="0"/>
                          <a:ea typeface="+mn-ea"/>
                          <a:cs typeface="+mn-cs"/>
                        </a:rPr>
                        <a:t>Capacity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Redundancy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Modularity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Comments</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463422">
                <a:tc rowSpan="5">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Operational</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Throughput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000" b="0" i="0" u="none" strike="noStrike" kern="1200" cap="none" normalizeH="0" baseline="0" dirty="0">
                          <a:ln>
                            <a:noFill/>
                          </a:ln>
                          <a:solidFill>
                            <a:schemeClr val="bg2"/>
                          </a:solidFill>
                          <a:effectLst/>
                          <a:latin typeface="Arial" pitchFamily="34" charset="0"/>
                          <a:ea typeface="ＭＳ Ｐゴシック"/>
                        </a:rPr>
                        <a:t>The partition performance that can be achieved in the producer depends on configurations such as batch processing size, compression codec, recognition type, replication factor, etc. However, in general,</a:t>
                      </a:r>
                      <a:br>
                        <a:rPr kumimoji="0" lang="en-US" sz="1000" b="0" i="0" u="none" strike="noStrike" kern="1200" cap="none" normalizeH="0" baseline="0" dirty="0">
                          <a:ln>
                            <a:noFill/>
                          </a:ln>
                          <a:solidFill>
                            <a:schemeClr val="bg2"/>
                          </a:solidFill>
                          <a:effectLst/>
                          <a:latin typeface="Arial" pitchFamily="34" charset="0"/>
                          <a:ea typeface="ＭＳ Ｐゴシック"/>
                        </a:rPr>
                      </a:br>
                      <a:r>
                        <a:rPr kumimoji="0" lang="en-US" sz="1000" b="0" i="0" u="none" strike="noStrike" kern="1200" cap="none" normalizeH="0" baseline="0" dirty="0">
                          <a:ln>
                            <a:noFill/>
                          </a:ln>
                          <a:solidFill>
                            <a:schemeClr val="bg2"/>
                          </a:solidFill>
                          <a:effectLst/>
                          <a:latin typeface="Arial" pitchFamily="34" charset="0"/>
                          <a:ea typeface="ＭＳ Ｐゴシック"/>
                        </a:rPr>
                        <a:t>can be produced at 10s of MB / sec with only a single partition as shown in this reference point.</a:t>
                      </a: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58572076"/>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Manageability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Since it is a microservice architecture where your client projects micro-front, in order that the Event Hub is self-service, and with this it is possible to reduce the dependence on manual processes.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9488408"/>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Security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The use of SSL and Kerberos in the Kafka Cluster, Sprig Security for microservices and / or encryption / decryption algorithms (MD5, Sha1, Sha256) and masking for the data that so require.</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2476495"/>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Serviceability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The measure of this capacity is reduced because the use of IC / CD tools is contemplated in order to shorten times for setting in different environments.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3266945"/>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Testability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Validate the message and send any defective event to a topic dedicated to Kafka called invalid messages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4771966"/>
                  </a:ext>
                </a:extLst>
              </a:tr>
              <a:tr h="463422">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Developmental</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Realizability </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defRPr/>
                      </a:pPr>
                      <a:r>
                        <a:rPr kumimoji="0" lang="en-US" sz="1050" b="0" i="0" u="none" strike="noStrike" kern="1200" cap="none" normalizeH="0" baseline="0" dirty="0">
                          <a:ln>
                            <a:noFill/>
                          </a:ln>
                          <a:solidFill>
                            <a:schemeClr val="bg2"/>
                          </a:solidFill>
                          <a:effectLst/>
                          <a:latin typeface="Arial" pitchFamily="34" charset="0"/>
                          <a:ea typeface="ＭＳ Ｐゴシック"/>
                          <a:cs typeface="+mn-cs"/>
                        </a:rPr>
                        <a:t>The measure of this capacity is reduced because the use of IC / CD tools is contemplated in order to shorten times for setting in different environments.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89588188"/>
                  </a:ext>
                </a:extLst>
              </a:tr>
            </a:tbl>
          </a:graphicData>
        </a:graphic>
      </p:graphicFrame>
      <p:sp>
        <p:nvSpPr>
          <p:cNvPr id="46" name="TextBox 45">
            <a:extLst>
              <a:ext uri="{FF2B5EF4-FFF2-40B4-BE49-F238E27FC236}">
                <a16:creationId xmlns:a16="http://schemas.microsoft.com/office/drawing/2014/main" id="{D02E660C-001D-3749-BC36-8067DE891A1F}"/>
              </a:ext>
            </a:extLst>
          </p:cNvPr>
          <p:cNvSpPr txBox="1"/>
          <p:nvPr/>
        </p:nvSpPr>
        <p:spPr>
          <a:xfrm>
            <a:off x="602943" y="880404"/>
            <a:ext cx="10437589" cy="1043532"/>
          </a:xfrm>
          <a:prstGeom prst="rect">
            <a:avLst/>
          </a:prstGeom>
          <a:noFill/>
        </p:spPr>
        <p:txBody>
          <a:bodyPr wrap="square" tIns="90000" bIns="90000" rtlCol="0" anchor="t">
            <a:spAutoFit/>
          </a:bodyPr>
          <a:lstStyle/>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Capacity: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of raw power in an element. Capacity is increased through vertical scaling and is sometimes referred to as height.</a:t>
            </a:r>
          </a:p>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Redundancy: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in which multiple systems work on the same job. Redundancy is increased through horizontal scaling and is also known as width</a:t>
            </a:r>
          </a:p>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Modularity: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into which a system divides into separate elements and disseminates those elements into multiple computer systems</a:t>
            </a:r>
          </a:p>
          <a:p>
            <a:endPar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3" name="TextBox 2">
            <a:extLst>
              <a:ext uri="{FF2B5EF4-FFF2-40B4-BE49-F238E27FC236}">
                <a16:creationId xmlns:a16="http://schemas.microsoft.com/office/drawing/2014/main" id="{8FC8CCFE-9D9A-8B40-BB76-E80610B38BC7}"/>
              </a:ext>
            </a:extLst>
          </p:cNvPr>
          <p:cNvSpPr txBox="1"/>
          <p:nvPr/>
        </p:nvSpPr>
        <p:spPr>
          <a:xfrm>
            <a:off x="237835" y="2700867"/>
            <a:ext cx="184731" cy="397201"/>
          </a:xfrm>
          <a:prstGeom prst="rect">
            <a:avLst/>
          </a:prstGeom>
          <a:noFill/>
        </p:spPr>
        <p:txBody>
          <a:bodyPr wrap="none" tIns="90000" bIns="90000" rtlCol="0" anchor="t">
            <a:spAutoFit/>
          </a:bodyPr>
          <a:lstStyle/>
          <a:p>
            <a:pPr algn="ctr"/>
            <a:endParaRPr lang="en-US" sz="1400" dirty="0" err="1">
              <a:solidFill>
                <a:srgbClr val="002D72"/>
              </a:solidFill>
              <a:latin typeface="Arial" pitchFamily="34" charset="0"/>
              <a:cs typeface="Arial" pitchFamily="34" charset="0"/>
            </a:endParaRPr>
          </a:p>
        </p:txBody>
      </p:sp>
      <p:sp>
        <p:nvSpPr>
          <p:cNvPr id="7" name="Google Shape;61;p12">
            <a:extLst>
              <a:ext uri="{FF2B5EF4-FFF2-40B4-BE49-F238E27FC236}">
                <a16:creationId xmlns:a16="http://schemas.microsoft.com/office/drawing/2014/main" id="{099CA364-62A2-814A-86C6-B3054AA3CED9}"/>
              </a:ext>
            </a:extLst>
          </p:cNvPr>
          <p:cNvSpPr txBox="1">
            <a:spLocks/>
          </p:cNvSpPr>
          <p:nvPr/>
        </p:nvSpPr>
        <p:spPr>
          <a:xfrm>
            <a:off x="3575044" y="5480950"/>
            <a:ext cx="449338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Table 1-1 shows the impact of these three dimensions on systemic qualities</a:t>
            </a: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spTree>
    <p:extLst>
      <p:ext uri="{BB962C8B-B14F-4D97-AF65-F5344CB8AC3E}">
        <p14:creationId xmlns:p14="http://schemas.microsoft.com/office/powerpoint/2010/main" val="3026535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DE55D67-97F5-094D-A6E0-2916B97871E5}"/>
              </a:ext>
            </a:extLst>
          </p:cNvPr>
          <p:cNvSpPr/>
          <p:nvPr/>
        </p:nvSpPr>
        <p:spPr>
          <a:xfrm>
            <a:off x="11637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Code</a:t>
            </a:r>
          </a:p>
        </p:txBody>
      </p:sp>
      <p:sp>
        <p:nvSpPr>
          <p:cNvPr id="5" name="Rounded Rectangle 4">
            <a:extLst>
              <a:ext uri="{FF2B5EF4-FFF2-40B4-BE49-F238E27FC236}">
                <a16:creationId xmlns:a16="http://schemas.microsoft.com/office/drawing/2014/main" id="{23272163-4D5F-0340-9FE5-6F29C74CA330}"/>
              </a:ext>
            </a:extLst>
          </p:cNvPr>
          <p:cNvSpPr/>
          <p:nvPr/>
        </p:nvSpPr>
        <p:spPr>
          <a:xfrm>
            <a:off x="26420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Build</a:t>
            </a:r>
          </a:p>
        </p:txBody>
      </p:sp>
      <p:sp>
        <p:nvSpPr>
          <p:cNvPr id="6" name="Rounded Rectangle 5">
            <a:extLst>
              <a:ext uri="{FF2B5EF4-FFF2-40B4-BE49-F238E27FC236}">
                <a16:creationId xmlns:a16="http://schemas.microsoft.com/office/drawing/2014/main" id="{EEEF2EDC-554C-2B4D-AEBD-A39EA2E45936}"/>
              </a:ext>
            </a:extLst>
          </p:cNvPr>
          <p:cNvSpPr/>
          <p:nvPr/>
        </p:nvSpPr>
        <p:spPr>
          <a:xfrm>
            <a:off x="407457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Integrate</a:t>
            </a:r>
          </a:p>
        </p:txBody>
      </p:sp>
      <p:sp>
        <p:nvSpPr>
          <p:cNvPr id="7" name="Rounded Rectangle 6">
            <a:extLst>
              <a:ext uri="{FF2B5EF4-FFF2-40B4-BE49-F238E27FC236}">
                <a16:creationId xmlns:a16="http://schemas.microsoft.com/office/drawing/2014/main" id="{54746F67-840B-D044-B994-01DF7648A914}"/>
              </a:ext>
            </a:extLst>
          </p:cNvPr>
          <p:cNvSpPr/>
          <p:nvPr/>
        </p:nvSpPr>
        <p:spPr>
          <a:xfrm>
            <a:off x="555285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Test</a:t>
            </a:r>
          </a:p>
        </p:txBody>
      </p:sp>
      <p:sp>
        <p:nvSpPr>
          <p:cNvPr id="8" name="Rounded Rectangle 7">
            <a:extLst>
              <a:ext uri="{FF2B5EF4-FFF2-40B4-BE49-F238E27FC236}">
                <a16:creationId xmlns:a16="http://schemas.microsoft.com/office/drawing/2014/main" id="{6DE27AB1-6330-5E40-A539-89EBAAF3FEC6}"/>
              </a:ext>
            </a:extLst>
          </p:cNvPr>
          <p:cNvSpPr/>
          <p:nvPr/>
        </p:nvSpPr>
        <p:spPr>
          <a:xfrm>
            <a:off x="70311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Release</a:t>
            </a:r>
          </a:p>
        </p:txBody>
      </p:sp>
      <p:sp>
        <p:nvSpPr>
          <p:cNvPr id="9" name="Rounded Rectangle 8">
            <a:extLst>
              <a:ext uri="{FF2B5EF4-FFF2-40B4-BE49-F238E27FC236}">
                <a16:creationId xmlns:a16="http://schemas.microsoft.com/office/drawing/2014/main" id="{CB66F471-579A-C54C-8C0F-1AC977F266CE}"/>
              </a:ext>
            </a:extLst>
          </p:cNvPr>
          <p:cNvSpPr/>
          <p:nvPr/>
        </p:nvSpPr>
        <p:spPr>
          <a:xfrm>
            <a:off x="85094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grpSp>
        <p:nvGrpSpPr>
          <p:cNvPr id="2" name="Group 1">
            <a:extLst>
              <a:ext uri="{FF2B5EF4-FFF2-40B4-BE49-F238E27FC236}">
                <a16:creationId xmlns:a16="http://schemas.microsoft.com/office/drawing/2014/main" id="{7566641E-7DE1-A841-9BCB-F8FAD659F3FE}"/>
              </a:ext>
            </a:extLst>
          </p:cNvPr>
          <p:cNvGrpSpPr/>
          <p:nvPr/>
        </p:nvGrpSpPr>
        <p:grpSpPr>
          <a:xfrm>
            <a:off x="1163738" y="4860193"/>
            <a:ext cx="8632556" cy="287618"/>
            <a:chOff x="1163737" y="2088103"/>
            <a:chExt cx="8678277" cy="287618"/>
          </a:xfrm>
        </p:grpSpPr>
        <p:sp>
          <p:nvSpPr>
            <p:cNvPr id="10" name="Right Arrow 9">
              <a:extLst>
                <a:ext uri="{FF2B5EF4-FFF2-40B4-BE49-F238E27FC236}">
                  <a16:creationId xmlns:a16="http://schemas.microsoft.com/office/drawing/2014/main" id="{4C2537B7-D378-4848-A35D-B9B62D42AFFC}"/>
                </a:ext>
              </a:extLst>
            </p:cNvPr>
            <p:cNvSpPr/>
            <p:nvPr/>
          </p:nvSpPr>
          <p:spPr>
            <a:xfrm>
              <a:off x="1300964" y="2100959"/>
              <a:ext cx="854105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1" name="Left Arrow 10">
              <a:extLst>
                <a:ext uri="{FF2B5EF4-FFF2-40B4-BE49-F238E27FC236}">
                  <a16:creationId xmlns:a16="http://schemas.microsoft.com/office/drawing/2014/main" id="{00E1D785-B10B-9C4D-B4C6-6F32635A183D}"/>
                </a:ext>
              </a:extLst>
            </p:cNvPr>
            <p:cNvSpPr/>
            <p:nvPr/>
          </p:nvSpPr>
          <p:spPr>
            <a:xfrm>
              <a:off x="1163737" y="2088103"/>
              <a:ext cx="854105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grpSp>
        <p:nvGrpSpPr>
          <p:cNvPr id="13" name="Group 12">
            <a:extLst>
              <a:ext uri="{FF2B5EF4-FFF2-40B4-BE49-F238E27FC236}">
                <a16:creationId xmlns:a16="http://schemas.microsoft.com/office/drawing/2014/main" id="{841ADDCC-C61E-9543-89E8-71E6E2C93CDA}"/>
              </a:ext>
            </a:extLst>
          </p:cNvPr>
          <p:cNvGrpSpPr/>
          <p:nvPr/>
        </p:nvGrpSpPr>
        <p:grpSpPr>
          <a:xfrm>
            <a:off x="1163737" y="2977347"/>
            <a:ext cx="2765158" cy="287618"/>
            <a:chOff x="1163735" y="2088103"/>
            <a:chExt cx="8678279" cy="287618"/>
          </a:xfrm>
        </p:grpSpPr>
        <p:sp>
          <p:nvSpPr>
            <p:cNvPr id="14" name="Right Arrow 13">
              <a:extLst>
                <a:ext uri="{FF2B5EF4-FFF2-40B4-BE49-F238E27FC236}">
                  <a16:creationId xmlns:a16="http://schemas.microsoft.com/office/drawing/2014/main" id="{050E1637-7CE6-B04E-BE96-2EB8810EE604}"/>
                </a:ext>
              </a:extLst>
            </p:cNvPr>
            <p:cNvSpPr/>
            <p:nvPr/>
          </p:nvSpPr>
          <p:spPr>
            <a:xfrm>
              <a:off x="1594414" y="2100959"/>
              <a:ext cx="824760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5" name="Left Arrow 14">
              <a:extLst>
                <a:ext uri="{FF2B5EF4-FFF2-40B4-BE49-F238E27FC236}">
                  <a16:creationId xmlns:a16="http://schemas.microsoft.com/office/drawing/2014/main" id="{6D3270A9-E49B-9843-82B0-C1D1E26A5A6C}"/>
                </a:ext>
              </a:extLst>
            </p:cNvPr>
            <p:cNvSpPr/>
            <p:nvPr/>
          </p:nvSpPr>
          <p:spPr>
            <a:xfrm>
              <a:off x="1163735" y="2088103"/>
              <a:ext cx="824760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16" name="Rectangle 15">
            <a:extLst>
              <a:ext uri="{FF2B5EF4-FFF2-40B4-BE49-F238E27FC236}">
                <a16:creationId xmlns:a16="http://schemas.microsoft.com/office/drawing/2014/main" id="{7EC907C9-C298-1D4C-87EA-9B4CC3AB5942}"/>
              </a:ext>
            </a:extLst>
          </p:cNvPr>
          <p:cNvSpPr/>
          <p:nvPr/>
        </p:nvSpPr>
        <p:spPr>
          <a:xfrm>
            <a:off x="2398828" y="2728190"/>
            <a:ext cx="1392217"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Agile Development</a:t>
            </a:r>
          </a:p>
        </p:txBody>
      </p:sp>
      <p:cxnSp>
        <p:nvCxnSpPr>
          <p:cNvPr id="17" name="Straight Connector 16">
            <a:extLst>
              <a:ext uri="{FF2B5EF4-FFF2-40B4-BE49-F238E27FC236}">
                <a16:creationId xmlns:a16="http://schemas.microsoft.com/office/drawing/2014/main" id="{34CC6294-BB38-BE45-A2F2-BC09E6363907}"/>
              </a:ext>
            </a:extLst>
          </p:cNvPr>
          <p:cNvCxnSpPr>
            <a:cxnSpLocks/>
          </p:cNvCxnSpPr>
          <p:nvPr/>
        </p:nvCxnSpPr>
        <p:spPr>
          <a:xfrm flipV="1">
            <a:off x="3997711" y="2004637"/>
            <a:ext cx="0" cy="989136"/>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036B06-7A94-9647-AD60-8B490892CB3B}"/>
              </a:ext>
            </a:extLst>
          </p:cNvPr>
          <p:cNvCxnSpPr>
            <a:cxnSpLocks/>
          </p:cNvCxnSpPr>
          <p:nvPr/>
        </p:nvCxnSpPr>
        <p:spPr>
          <a:xfrm flipV="1">
            <a:off x="6937241" y="2015965"/>
            <a:ext cx="0" cy="1650440"/>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4D2EC38-441F-4145-A42E-894190D9258A}"/>
              </a:ext>
            </a:extLst>
          </p:cNvPr>
          <p:cNvGrpSpPr/>
          <p:nvPr/>
        </p:nvGrpSpPr>
        <p:grpSpPr>
          <a:xfrm>
            <a:off x="1163734" y="3520289"/>
            <a:ext cx="5675999" cy="287618"/>
            <a:chOff x="1163734" y="2626924"/>
            <a:chExt cx="5773498" cy="287618"/>
          </a:xfrm>
        </p:grpSpPr>
        <p:sp>
          <p:nvSpPr>
            <p:cNvPr id="23" name="Right Arrow 22">
              <a:extLst>
                <a:ext uri="{FF2B5EF4-FFF2-40B4-BE49-F238E27FC236}">
                  <a16:creationId xmlns:a16="http://schemas.microsoft.com/office/drawing/2014/main" id="{2AF6A4BF-ACB5-C94B-AE1A-24421A4F60C5}"/>
                </a:ext>
              </a:extLst>
            </p:cNvPr>
            <p:cNvSpPr/>
            <p:nvPr/>
          </p:nvSpPr>
          <p:spPr>
            <a:xfrm>
              <a:off x="1300964" y="2639780"/>
              <a:ext cx="5636268"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24" name="Left Arrow 23">
              <a:extLst>
                <a:ext uri="{FF2B5EF4-FFF2-40B4-BE49-F238E27FC236}">
                  <a16:creationId xmlns:a16="http://schemas.microsoft.com/office/drawing/2014/main" id="{15574526-3B7E-3E4C-BDD1-7C04042937EE}"/>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cxnSp>
        <p:nvCxnSpPr>
          <p:cNvPr id="28" name="Straight Connector 27">
            <a:extLst>
              <a:ext uri="{FF2B5EF4-FFF2-40B4-BE49-F238E27FC236}">
                <a16:creationId xmlns:a16="http://schemas.microsoft.com/office/drawing/2014/main" id="{51A92AD2-A74A-6947-8851-3794A22AE65A}"/>
              </a:ext>
            </a:extLst>
          </p:cNvPr>
          <p:cNvCxnSpPr>
            <a:cxnSpLocks/>
          </p:cNvCxnSpPr>
          <p:nvPr/>
        </p:nvCxnSpPr>
        <p:spPr>
          <a:xfrm flipV="1">
            <a:off x="8403435" y="2031347"/>
            <a:ext cx="0" cy="2304687"/>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9D6D701-45FD-1245-983F-D7E098E8A0EF}"/>
              </a:ext>
            </a:extLst>
          </p:cNvPr>
          <p:cNvSpPr/>
          <p:nvPr/>
        </p:nvSpPr>
        <p:spPr>
          <a:xfrm>
            <a:off x="4718014" y="3260808"/>
            <a:ext cx="2051828"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Integration </a:t>
            </a:r>
          </a:p>
        </p:txBody>
      </p:sp>
      <p:grpSp>
        <p:nvGrpSpPr>
          <p:cNvPr id="30" name="Group 29">
            <a:extLst>
              <a:ext uri="{FF2B5EF4-FFF2-40B4-BE49-F238E27FC236}">
                <a16:creationId xmlns:a16="http://schemas.microsoft.com/office/drawing/2014/main" id="{75AE039C-714D-6A46-B172-A07C9E558A01}"/>
              </a:ext>
            </a:extLst>
          </p:cNvPr>
          <p:cNvGrpSpPr/>
          <p:nvPr/>
        </p:nvGrpSpPr>
        <p:grpSpPr>
          <a:xfrm>
            <a:off x="1159711" y="4147686"/>
            <a:ext cx="7158299" cy="314468"/>
            <a:chOff x="1163734" y="2608677"/>
            <a:chExt cx="5773498" cy="314468"/>
          </a:xfrm>
        </p:grpSpPr>
        <p:sp>
          <p:nvSpPr>
            <p:cNvPr id="31" name="Right Arrow 30">
              <a:extLst>
                <a:ext uri="{FF2B5EF4-FFF2-40B4-BE49-F238E27FC236}">
                  <a16:creationId xmlns:a16="http://schemas.microsoft.com/office/drawing/2014/main" id="{FEC86664-3F57-E349-99C2-068A7F3C2AF6}"/>
                </a:ext>
              </a:extLst>
            </p:cNvPr>
            <p:cNvSpPr/>
            <p:nvPr/>
          </p:nvSpPr>
          <p:spPr>
            <a:xfrm>
              <a:off x="1300964" y="2608677"/>
              <a:ext cx="5636268" cy="31446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32" name="Left Arrow 31">
              <a:extLst>
                <a:ext uri="{FF2B5EF4-FFF2-40B4-BE49-F238E27FC236}">
                  <a16:creationId xmlns:a16="http://schemas.microsoft.com/office/drawing/2014/main" id="{BA71B447-63F7-E346-95F4-34B882E6F4C6}"/>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36" name="Rectangle 35">
            <a:extLst>
              <a:ext uri="{FF2B5EF4-FFF2-40B4-BE49-F238E27FC236}">
                <a16:creationId xmlns:a16="http://schemas.microsoft.com/office/drawing/2014/main" id="{53E282AA-B6C1-464B-A8F9-B4F595B9F4FA}"/>
              </a:ext>
            </a:extLst>
          </p:cNvPr>
          <p:cNvSpPr/>
          <p:nvPr/>
        </p:nvSpPr>
        <p:spPr>
          <a:xfrm>
            <a:off x="6155030" y="3901508"/>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sp>
        <p:nvSpPr>
          <p:cNvPr id="37" name="Rectangle 36">
            <a:extLst>
              <a:ext uri="{FF2B5EF4-FFF2-40B4-BE49-F238E27FC236}">
                <a16:creationId xmlns:a16="http://schemas.microsoft.com/office/drawing/2014/main" id="{2428189C-829C-6D40-9E98-BBFF9A987B8F}"/>
              </a:ext>
            </a:extLst>
          </p:cNvPr>
          <p:cNvSpPr/>
          <p:nvPr/>
        </p:nvSpPr>
        <p:spPr>
          <a:xfrm>
            <a:off x="7674575" y="4610821"/>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cxnSp>
        <p:nvCxnSpPr>
          <p:cNvPr id="38" name="Straight Connector 37">
            <a:extLst>
              <a:ext uri="{FF2B5EF4-FFF2-40B4-BE49-F238E27FC236}">
                <a16:creationId xmlns:a16="http://schemas.microsoft.com/office/drawing/2014/main" id="{58552C4A-85D6-F84E-91D2-1C3A039214B2}"/>
              </a:ext>
            </a:extLst>
          </p:cNvPr>
          <p:cNvCxnSpPr>
            <a:cxnSpLocks/>
          </p:cNvCxnSpPr>
          <p:nvPr/>
        </p:nvCxnSpPr>
        <p:spPr>
          <a:xfrm flipV="1">
            <a:off x="9922180" y="2031348"/>
            <a:ext cx="0" cy="2974961"/>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1B366DBD-F466-1D43-ABCE-32CFF8D93BC6}"/>
              </a:ext>
            </a:extLst>
          </p:cNvPr>
          <p:cNvSpPr/>
          <p:nvPr/>
        </p:nvSpPr>
        <p:spPr>
          <a:xfrm>
            <a:off x="10058684" y="2007673"/>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Operate</a:t>
            </a:r>
          </a:p>
        </p:txBody>
      </p:sp>
      <p:cxnSp>
        <p:nvCxnSpPr>
          <p:cNvPr id="41" name="Straight Connector 40">
            <a:extLst>
              <a:ext uri="{FF2B5EF4-FFF2-40B4-BE49-F238E27FC236}">
                <a16:creationId xmlns:a16="http://schemas.microsoft.com/office/drawing/2014/main" id="{EAC7AAC3-8984-F34A-8EBB-2F66B090DE33}"/>
              </a:ext>
            </a:extLst>
          </p:cNvPr>
          <p:cNvCxnSpPr>
            <a:cxnSpLocks/>
          </p:cNvCxnSpPr>
          <p:nvPr/>
        </p:nvCxnSpPr>
        <p:spPr>
          <a:xfrm flipV="1">
            <a:off x="11430415" y="2031347"/>
            <a:ext cx="0" cy="3714275"/>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5C74F4A-3B8A-3B47-AF99-218EAA8A0A75}"/>
              </a:ext>
            </a:extLst>
          </p:cNvPr>
          <p:cNvGrpSpPr/>
          <p:nvPr/>
        </p:nvGrpSpPr>
        <p:grpSpPr>
          <a:xfrm>
            <a:off x="1159711" y="5584124"/>
            <a:ext cx="10185850" cy="296221"/>
            <a:chOff x="1163737" y="2088103"/>
            <a:chExt cx="8678277" cy="296221"/>
          </a:xfrm>
        </p:grpSpPr>
        <p:sp>
          <p:nvSpPr>
            <p:cNvPr id="43" name="Right Arrow 42">
              <a:extLst>
                <a:ext uri="{FF2B5EF4-FFF2-40B4-BE49-F238E27FC236}">
                  <a16:creationId xmlns:a16="http://schemas.microsoft.com/office/drawing/2014/main" id="{CDA15ADB-199C-484D-B08D-6B0EA5D13BF9}"/>
                </a:ext>
              </a:extLst>
            </p:cNvPr>
            <p:cNvSpPr/>
            <p:nvPr/>
          </p:nvSpPr>
          <p:spPr>
            <a:xfrm>
              <a:off x="1300964" y="2096706"/>
              <a:ext cx="8541050" cy="28761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44" name="Left Arrow 43">
              <a:extLst>
                <a:ext uri="{FF2B5EF4-FFF2-40B4-BE49-F238E27FC236}">
                  <a16:creationId xmlns:a16="http://schemas.microsoft.com/office/drawing/2014/main" id="{EE66E9D7-C532-E847-A0CA-CFFCFAA07246}"/>
                </a:ext>
              </a:extLst>
            </p:cNvPr>
            <p:cNvSpPr/>
            <p:nvPr/>
          </p:nvSpPr>
          <p:spPr>
            <a:xfrm>
              <a:off x="1163737" y="2088103"/>
              <a:ext cx="8541047"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45" name="Rectangle 44">
            <a:extLst>
              <a:ext uri="{FF2B5EF4-FFF2-40B4-BE49-F238E27FC236}">
                <a16:creationId xmlns:a16="http://schemas.microsoft.com/office/drawing/2014/main" id="{F95468BA-6013-014E-B77E-F0B344A1E826}"/>
              </a:ext>
            </a:extLst>
          </p:cNvPr>
          <p:cNvSpPr/>
          <p:nvPr/>
        </p:nvSpPr>
        <p:spPr>
          <a:xfrm>
            <a:off x="10129575" y="5329506"/>
            <a:ext cx="1054912"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DevOps</a:t>
            </a:r>
          </a:p>
        </p:txBody>
      </p:sp>
      <p:sp>
        <p:nvSpPr>
          <p:cNvPr id="48" name="Rectangle 3">
            <a:extLst>
              <a:ext uri="{FF2B5EF4-FFF2-40B4-BE49-F238E27FC236}">
                <a16:creationId xmlns:a16="http://schemas.microsoft.com/office/drawing/2014/main" id="{AD5CC012-E834-8946-B8D2-129DD3B14E0D}"/>
              </a:ext>
            </a:extLst>
          </p:cNvPr>
          <p:cNvSpPr txBox="1"/>
          <p:nvPr/>
        </p:nvSpPr>
        <p:spPr>
          <a:xfrm>
            <a:off x="3285455" y="1407625"/>
            <a:ext cx="5403733" cy="30777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400" b="1" dirty="0">
                <a:solidFill>
                  <a:srgbClr val="F26F27"/>
                </a:solidFill>
                <a:latin typeface="Comic Sans MS" panose="030F0902030302020204" pitchFamily="66" charset="0"/>
                <a:ea typeface="Nanum Brush Script" panose="03060600000000000000" pitchFamily="66" charset="-127"/>
              </a:rPr>
              <a:t>Continuous Delivery / Deployment (CD)  </a:t>
            </a:r>
          </a:p>
        </p:txBody>
      </p:sp>
      <p:sp>
        <p:nvSpPr>
          <p:cNvPr id="47" name="Rectangle 3">
            <a:extLst>
              <a:ext uri="{FF2B5EF4-FFF2-40B4-BE49-F238E27FC236}">
                <a16:creationId xmlns:a16="http://schemas.microsoft.com/office/drawing/2014/main" id="{58D9D721-035E-794D-8703-60C183CA4576}"/>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a:t>
            </a:r>
          </a:p>
        </p:txBody>
      </p:sp>
      <p:sp>
        <p:nvSpPr>
          <p:cNvPr id="49" name="Rectangle 3">
            <a:extLst>
              <a:ext uri="{FF2B5EF4-FFF2-40B4-BE49-F238E27FC236}">
                <a16:creationId xmlns:a16="http://schemas.microsoft.com/office/drawing/2014/main" id="{38791581-E21D-6F47-B9BB-5366F04F66C1}"/>
              </a:ext>
            </a:extLst>
          </p:cNvPr>
          <p:cNvSpPr txBox="1"/>
          <p:nvPr/>
        </p:nvSpPr>
        <p:spPr>
          <a:xfrm>
            <a:off x="413951" y="421813"/>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Agile and DevOps</a:t>
            </a:r>
          </a:p>
        </p:txBody>
      </p:sp>
    </p:spTree>
    <p:extLst>
      <p:ext uri="{BB962C8B-B14F-4D97-AF65-F5344CB8AC3E}">
        <p14:creationId xmlns:p14="http://schemas.microsoft.com/office/powerpoint/2010/main" val="4116237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5314F-733E-634D-8FC2-56C19D321D9B}"/>
              </a:ext>
            </a:extLst>
          </p:cNvPr>
          <p:cNvPicPr>
            <a:picLocks noChangeAspect="1"/>
          </p:cNvPicPr>
          <p:nvPr/>
        </p:nvPicPr>
        <p:blipFill>
          <a:blip r:embed="rId2">
            <a:alphaModFix amt="82000"/>
          </a:blip>
          <a:stretch>
            <a:fillRect/>
          </a:stretch>
        </p:blipFill>
        <p:spPr>
          <a:xfrm>
            <a:off x="1474470" y="2935545"/>
            <a:ext cx="939546" cy="652780"/>
          </a:xfrm>
          <a:prstGeom prst="rect">
            <a:avLst/>
          </a:prstGeom>
        </p:spPr>
      </p:pic>
      <p:sp>
        <p:nvSpPr>
          <p:cNvPr id="6" name="Rectangle 5">
            <a:extLst>
              <a:ext uri="{FF2B5EF4-FFF2-40B4-BE49-F238E27FC236}">
                <a16:creationId xmlns:a16="http://schemas.microsoft.com/office/drawing/2014/main" id="{BBEFA006-73B9-A54F-9F4C-F1E1E3270522}"/>
              </a:ext>
            </a:extLst>
          </p:cNvPr>
          <p:cNvSpPr/>
          <p:nvPr/>
        </p:nvSpPr>
        <p:spPr>
          <a:xfrm>
            <a:off x="1697355" y="3417178"/>
            <a:ext cx="493776" cy="143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a:t>
            </a:r>
          </a:p>
        </p:txBody>
      </p:sp>
      <p:pic>
        <p:nvPicPr>
          <p:cNvPr id="7" name="Picture 6">
            <a:extLst>
              <a:ext uri="{FF2B5EF4-FFF2-40B4-BE49-F238E27FC236}">
                <a16:creationId xmlns:a16="http://schemas.microsoft.com/office/drawing/2014/main" id="{E5D3F8CD-9C0C-8B4D-821E-F7573940450F}"/>
              </a:ext>
            </a:extLst>
          </p:cNvPr>
          <p:cNvPicPr>
            <a:picLocks noChangeAspect="1"/>
          </p:cNvPicPr>
          <p:nvPr/>
        </p:nvPicPr>
        <p:blipFill>
          <a:blip r:embed="rId3"/>
          <a:stretch>
            <a:fillRect/>
          </a:stretch>
        </p:blipFill>
        <p:spPr>
          <a:xfrm>
            <a:off x="3793368" y="1895669"/>
            <a:ext cx="808736" cy="820420"/>
          </a:xfrm>
          <a:prstGeom prst="rect">
            <a:avLst/>
          </a:prstGeom>
        </p:spPr>
      </p:pic>
      <p:grpSp>
        <p:nvGrpSpPr>
          <p:cNvPr id="8" name="Google Shape;425;p39">
            <a:extLst>
              <a:ext uri="{FF2B5EF4-FFF2-40B4-BE49-F238E27FC236}">
                <a16:creationId xmlns:a16="http://schemas.microsoft.com/office/drawing/2014/main" id="{6488F416-7503-2940-BBE7-859BE56F8FAA}"/>
              </a:ext>
            </a:extLst>
          </p:cNvPr>
          <p:cNvGrpSpPr/>
          <p:nvPr/>
        </p:nvGrpSpPr>
        <p:grpSpPr>
          <a:xfrm rot="17550685" flipV="1">
            <a:off x="2352324" y="1890798"/>
            <a:ext cx="1234603" cy="1025500"/>
            <a:chOff x="1113100" y="2199475"/>
            <a:chExt cx="801900" cy="1052172"/>
          </a:xfrm>
        </p:grpSpPr>
        <p:sp>
          <p:nvSpPr>
            <p:cNvPr id="9" name="Google Shape;426;p39">
              <a:extLst>
                <a:ext uri="{FF2B5EF4-FFF2-40B4-BE49-F238E27FC236}">
                  <a16:creationId xmlns:a16="http://schemas.microsoft.com/office/drawing/2014/main" id="{1E079343-EE9E-B549-BD38-2E469F88EA5B}"/>
                </a:ext>
              </a:extLst>
            </p:cNvPr>
            <p:cNvSpPr/>
            <p:nvPr/>
          </p:nvSpPr>
          <p:spPr>
            <a:xfrm>
              <a:off x="1113100" y="2291451"/>
              <a:ext cx="735850" cy="960196"/>
            </a:xfrm>
            <a:custGeom>
              <a:avLst/>
              <a:gdLst/>
              <a:ahLst/>
              <a:cxnLst/>
              <a:rect l="0" t="0" r="0" b="0"/>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0067B7">
                <a:alpha val="48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87CBD8"/>
                </a:solidFill>
              </a:endParaRPr>
            </a:p>
          </p:txBody>
        </p:sp>
        <p:sp>
          <p:nvSpPr>
            <p:cNvPr id="10" name="Google Shape;427;p39">
              <a:extLst>
                <a:ext uri="{FF2B5EF4-FFF2-40B4-BE49-F238E27FC236}">
                  <a16:creationId xmlns:a16="http://schemas.microsoft.com/office/drawing/2014/main" id="{A16C2BDC-2483-754F-98B9-C4D4FA3BC062}"/>
                </a:ext>
              </a:extLst>
            </p:cNvPr>
            <p:cNvSpPr/>
            <p:nvPr/>
          </p:nvSpPr>
          <p:spPr>
            <a:xfrm>
              <a:off x="1745175" y="2199475"/>
              <a:ext cx="169825" cy="162775"/>
            </a:xfrm>
            <a:custGeom>
              <a:avLst/>
              <a:gdLst/>
              <a:ahLst/>
              <a:cxnLst/>
              <a:rect l="0" t="0" r="0" b="0"/>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0067B7">
                <a:alpha val="5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1" name="Rectangle 10">
            <a:extLst>
              <a:ext uri="{FF2B5EF4-FFF2-40B4-BE49-F238E27FC236}">
                <a16:creationId xmlns:a16="http://schemas.microsoft.com/office/drawing/2014/main" id="{B6F2D388-CFBE-F845-A5C1-DC420AEBF459}"/>
              </a:ext>
            </a:extLst>
          </p:cNvPr>
          <p:cNvSpPr/>
          <p:nvPr/>
        </p:nvSpPr>
        <p:spPr>
          <a:xfrm>
            <a:off x="2299254" y="1784188"/>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Pull</a:t>
            </a:r>
          </a:p>
        </p:txBody>
      </p:sp>
      <p:pic>
        <p:nvPicPr>
          <p:cNvPr id="13" name="Picture 12">
            <a:extLst>
              <a:ext uri="{FF2B5EF4-FFF2-40B4-BE49-F238E27FC236}">
                <a16:creationId xmlns:a16="http://schemas.microsoft.com/office/drawing/2014/main" id="{32675E63-3FA5-9F4A-A261-C60909D0255A}"/>
              </a:ext>
            </a:extLst>
          </p:cNvPr>
          <p:cNvPicPr>
            <a:picLocks noChangeAspect="1"/>
          </p:cNvPicPr>
          <p:nvPr/>
        </p:nvPicPr>
        <p:blipFill>
          <a:blip r:embed="rId4"/>
          <a:stretch>
            <a:fillRect/>
          </a:stretch>
        </p:blipFill>
        <p:spPr>
          <a:xfrm>
            <a:off x="3787526" y="3880509"/>
            <a:ext cx="820420" cy="649382"/>
          </a:xfrm>
          <a:prstGeom prst="rect">
            <a:avLst/>
          </a:prstGeom>
        </p:spPr>
      </p:pic>
      <p:grpSp>
        <p:nvGrpSpPr>
          <p:cNvPr id="15" name="Google Shape;236;p27">
            <a:extLst>
              <a:ext uri="{FF2B5EF4-FFF2-40B4-BE49-F238E27FC236}">
                <a16:creationId xmlns:a16="http://schemas.microsoft.com/office/drawing/2014/main" id="{11BFCC7D-E453-0F4A-901C-9A0217B28E92}"/>
              </a:ext>
            </a:extLst>
          </p:cNvPr>
          <p:cNvGrpSpPr/>
          <p:nvPr/>
        </p:nvGrpSpPr>
        <p:grpSpPr>
          <a:xfrm rot="5636591">
            <a:off x="3630491" y="3196635"/>
            <a:ext cx="1134489" cy="130601"/>
            <a:chOff x="3103836" y="2764475"/>
            <a:chExt cx="954587" cy="281287"/>
          </a:xfrm>
        </p:grpSpPr>
        <p:sp>
          <p:nvSpPr>
            <p:cNvPr id="16" name="Google Shape;237;p27">
              <a:extLst>
                <a:ext uri="{FF2B5EF4-FFF2-40B4-BE49-F238E27FC236}">
                  <a16:creationId xmlns:a16="http://schemas.microsoft.com/office/drawing/2014/main" id="{91589FD9-031B-8E40-B9A9-64C7C4D97A1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238;p27">
              <a:extLst>
                <a:ext uri="{FF2B5EF4-FFF2-40B4-BE49-F238E27FC236}">
                  <a16:creationId xmlns:a16="http://schemas.microsoft.com/office/drawing/2014/main" id="{65DDF385-A838-F641-A8E3-3D1C1C7BD5B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8" name="Rectangle 17">
            <a:extLst>
              <a:ext uri="{FF2B5EF4-FFF2-40B4-BE49-F238E27FC236}">
                <a16:creationId xmlns:a16="http://schemas.microsoft.com/office/drawing/2014/main" id="{CD78A823-57AF-3E40-9094-CBACAFC35FD8}"/>
              </a:ext>
            </a:extLst>
          </p:cNvPr>
          <p:cNvSpPr/>
          <p:nvPr/>
        </p:nvSpPr>
        <p:spPr>
          <a:xfrm>
            <a:off x="4204712" y="3022659"/>
            <a:ext cx="517841"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Push</a:t>
            </a:r>
          </a:p>
        </p:txBody>
      </p:sp>
      <p:pic>
        <p:nvPicPr>
          <p:cNvPr id="19" name="Picture 18">
            <a:extLst>
              <a:ext uri="{FF2B5EF4-FFF2-40B4-BE49-F238E27FC236}">
                <a16:creationId xmlns:a16="http://schemas.microsoft.com/office/drawing/2014/main" id="{F4FCD929-F227-0849-A685-D08FB99E72AE}"/>
              </a:ext>
            </a:extLst>
          </p:cNvPr>
          <p:cNvPicPr>
            <a:picLocks noChangeAspect="1"/>
          </p:cNvPicPr>
          <p:nvPr/>
        </p:nvPicPr>
        <p:blipFill>
          <a:blip r:embed="rId5"/>
          <a:stretch>
            <a:fillRect/>
          </a:stretch>
        </p:blipFill>
        <p:spPr>
          <a:xfrm>
            <a:off x="4171149" y="5206107"/>
            <a:ext cx="2189620" cy="1084966"/>
          </a:xfrm>
          <a:prstGeom prst="rect">
            <a:avLst/>
          </a:prstGeom>
        </p:spPr>
      </p:pic>
      <p:grpSp>
        <p:nvGrpSpPr>
          <p:cNvPr id="21" name="Google Shape;236;p27">
            <a:extLst>
              <a:ext uri="{FF2B5EF4-FFF2-40B4-BE49-F238E27FC236}">
                <a16:creationId xmlns:a16="http://schemas.microsoft.com/office/drawing/2014/main" id="{98916DAB-BD38-8943-BE6A-1F7FC3CBE090}"/>
              </a:ext>
            </a:extLst>
          </p:cNvPr>
          <p:cNvGrpSpPr/>
          <p:nvPr/>
        </p:nvGrpSpPr>
        <p:grpSpPr>
          <a:xfrm rot="2783793">
            <a:off x="4194901" y="4994699"/>
            <a:ext cx="1134489" cy="130601"/>
            <a:chOff x="3103836" y="2764475"/>
            <a:chExt cx="954587" cy="281287"/>
          </a:xfrm>
        </p:grpSpPr>
        <p:sp>
          <p:nvSpPr>
            <p:cNvPr id="22" name="Google Shape;237;p27">
              <a:extLst>
                <a:ext uri="{FF2B5EF4-FFF2-40B4-BE49-F238E27FC236}">
                  <a16:creationId xmlns:a16="http://schemas.microsoft.com/office/drawing/2014/main" id="{AB86658E-607B-3649-AE5F-BB778D3F412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8;p27">
              <a:extLst>
                <a:ext uri="{FF2B5EF4-FFF2-40B4-BE49-F238E27FC236}">
                  <a16:creationId xmlns:a16="http://schemas.microsoft.com/office/drawing/2014/main" id="{C08B9780-FD45-D246-9A27-E55997E926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24" name="Rectangle 23">
            <a:extLst>
              <a:ext uri="{FF2B5EF4-FFF2-40B4-BE49-F238E27FC236}">
                <a16:creationId xmlns:a16="http://schemas.microsoft.com/office/drawing/2014/main" id="{7C4CAE5B-7B03-E841-BBDD-AD46951B3DA8}"/>
              </a:ext>
            </a:extLst>
          </p:cNvPr>
          <p:cNvSpPr/>
          <p:nvPr/>
        </p:nvSpPr>
        <p:spPr>
          <a:xfrm>
            <a:off x="4683779" y="4762145"/>
            <a:ext cx="923615"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Analyze</a:t>
            </a:r>
          </a:p>
        </p:txBody>
      </p:sp>
      <p:pic>
        <p:nvPicPr>
          <p:cNvPr id="27" name="Picture 26">
            <a:extLst>
              <a:ext uri="{FF2B5EF4-FFF2-40B4-BE49-F238E27FC236}">
                <a16:creationId xmlns:a16="http://schemas.microsoft.com/office/drawing/2014/main" id="{03EFF157-270D-CF44-869E-28722C41D74F}"/>
              </a:ext>
            </a:extLst>
          </p:cNvPr>
          <p:cNvPicPr>
            <a:picLocks noChangeAspect="1"/>
          </p:cNvPicPr>
          <p:nvPr/>
        </p:nvPicPr>
        <p:blipFill>
          <a:blip r:embed="rId6"/>
          <a:stretch>
            <a:fillRect/>
          </a:stretch>
        </p:blipFill>
        <p:spPr>
          <a:xfrm>
            <a:off x="6426147" y="3294196"/>
            <a:ext cx="588579" cy="533393"/>
          </a:xfrm>
          <a:prstGeom prst="rect">
            <a:avLst/>
          </a:prstGeom>
        </p:spPr>
      </p:pic>
      <p:pic>
        <p:nvPicPr>
          <p:cNvPr id="29" name="Picture 28">
            <a:extLst>
              <a:ext uri="{FF2B5EF4-FFF2-40B4-BE49-F238E27FC236}">
                <a16:creationId xmlns:a16="http://schemas.microsoft.com/office/drawing/2014/main" id="{F59B11A7-51CF-2344-BD4C-003D4D169D3A}"/>
              </a:ext>
            </a:extLst>
          </p:cNvPr>
          <p:cNvPicPr>
            <a:picLocks noChangeAspect="1"/>
          </p:cNvPicPr>
          <p:nvPr/>
        </p:nvPicPr>
        <p:blipFill>
          <a:blip r:embed="rId7"/>
          <a:stretch>
            <a:fillRect/>
          </a:stretch>
        </p:blipFill>
        <p:spPr>
          <a:xfrm>
            <a:off x="6048170" y="3827419"/>
            <a:ext cx="1075568" cy="585641"/>
          </a:xfrm>
          <a:prstGeom prst="rect">
            <a:avLst/>
          </a:prstGeom>
        </p:spPr>
      </p:pic>
      <p:pic>
        <p:nvPicPr>
          <p:cNvPr id="33" name="Picture 32">
            <a:extLst>
              <a:ext uri="{FF2B5EF4-FFF2-40B4-BE49-F238E27FC236}">
                <a16:creationId xmlns:a16="http://schemas.microsoft.com/office/drawing/2014/main" id="{ADF0D393-5EFD-484D-963F-465324B316F1}"/>
              </a:ext>
            </a:extLst>
          </p:cNvPr>
          <p:cNvPicPr>
            <a:picLocks noChangeAspect="1"/>
          </p:cNvPicPr>
          <p:nvPr/>
        </p:nvPicPr>
        <p:blipFill>
          <a:blip r:embed="rId8"/>
          <a:stretch>
            <a:fillRect/>
          </a:stretch>
        </p:blipFill>
        <p:spPr>
          <a:xfrm>
            <a:off x="6109251" y="4673556"/>
            <a:ext cx="923615" cy="185601"/>
          </a:xfrm>
          <a:prstGeom prst="rect">
            <a:avLst/>
          </a:prstGeom>
        </p:spPr>
      </p:pic>
      <p:sp>
        <p:nvSpPr>
          <p:cNvPr id="34" name="Rectangle 33">
            <a:extLst>
              <a:ext uri="{FF2B5EF4-FFF2-40B4-BE49-F238E27FC236}">
                <a16:creationId xmlns:a16="http://schemas.microsoft.com/office/drawing/2014/main" id="{D6EFD747-0EC6-384E-9EBD-B66F24F121F6}"/>
              </a:ext>
            </a:extLst>
          </p:cNvPr>
          <p:cNvSpPr/>
          <p:nvPr/>
        </p:nvSpPr>
        <p:spPr>
          <a:xfrm>
            <a:off x="6335184" y="4456402"/>
            <a:ext cx="560413" cy="118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87CBD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or</a:t>
            </a:r>
          </a:p>
        </p:txBody>
      </p:sp>
      <p:grpSp>
        <p:nvGrpSpPr>
          <p:cNvPr id="35" name="Google Shape;236;p27">
            <a:extLst>
              <a:ext uri="{FF2B5EF4-FFF2-40B4-BE49-F238E27FC236}">
                <a16:creationId xmlns:a16="http://schemas.microsoft.com/office/drawing/2014/main" id="{532B25FA-A0E0-8541-96FA-4A7CEB8249DD}"/>
              </a:ext>
            </a:extLst>
          </p:cNvPr>
          <p:cNvGrpSpPr/>
          <p:nvPr/>
        </p:nvGrpSpPr>
        <p:grpSpPr>
          <a:xfrm rot="20503167">
            <a:off x="4478615" y="3810520"/>
            <a:ext cx="1936003" cy="151850"/>
            <a:chOff x="3103836" y="2764475"/>
            <a:chExt cx="954587" cy="281287"/>
          </a:xfrm>
        </p:grpSpPr>
        <p:sp>
          <p:nvSpPr>
            <p:cNvPr id="36" name="Google Shape;237;p27">
              <a:extLst>
                <a:ext uri="{FF2B5EF4-FFF2-40B4-BE49-F238E27FC236}">
                  <a16:creationId xmlns:a16="http://schemas.microsoft.com/office/drawing/2014/main" id="{8E5AE5BB-03A2-8140-9015-1F10A124BD5E}"/>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238;p27">
              <a:extLst>
                <a:ext uri="{FF2B5EF4-FFF2-40B4-BE49-F238E27FC236}">
                  <a16:creationId xmlns:a16="http://schemas.microsoft.com/office/drawing/2014/main" id="{1A1D2F3F-78FF-A640-BEB1-DAFCA6E9A8BD}"/>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38" name="Rectangle 37">
            <a:extLst>
              <a:ext uri="{FF2B5EF4-FFF2-40B4-BE49-F238E27FC236}">
                <a16:creationId xmlns:a16="http://schemas.microsoft.com/office/drawing/2014/main" id="{63ED45FD-6A40-714A-A491-1890DA844440}"/>
              </a:ext>
            </a:extLst>
          </p:cNvPr>
          <p:cNvSpPr/>
          <p:nvPr/>
        </p:nvSpPr>
        <p:spPr>
          <a:xfrm>
            <a:off x="1473019" y="3591039"/>
            <a:ext cx="820420"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Developer</a:t>
            </a:r>
          </a:p>
        </p:txBody>
      </p:sp>
      <p:sp>
        <p:nvSpPr>
          <p:cNvPr id="39" name="Rectangle 38">
            <a:extLst>
              <a:ext uri="{FF2B5EF4-FFF2-40B4-BE49-F238E27FC236}">
                <a16:creationId xmlns:a16="http://schemas.microsoft.com/office/drawing/2014/main" id="{12FF44EC-C8E7-C241-85C7-8D3AA6DA65F8}"/>
              </a:ext>
            </a:extLst>
          </p:cNvPr>
          <p:cNvSpPr/>
          <p:nvPr/>
        </p:nvSpPr>
        <p:spPr>
          <a:xfrm>
            <a:off x="2992824" y="402849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Task Orchestrator</a:t>
            </a:r>
          </a:p>
        </p:txBody>
      </p:sp>
      <p:sp>
        <p:nvSpPr>
          <p:cNvPr id="40" name="Rectangle 39">
            <a:extLst>
              <a:ext uri="{FF2B5EF4-FFF2-40B4-BE49-F238E27FC236}">
                <a16:creationId xmlns:a16="http://schemas.microsoft.com/office/drawing/2014/main" id="{DDC5DD1F-31EF-8145-AD29-C84223763E36}"/>
              </a:ext>
            </a:extLst>
          </p:cNvPr>
          <p:cNvSpPr/>
          <p:nvPr/>
        </p:nvSpPr>
        <p:spPr>
          <a:xfrm>
            <a:off x="4317335" y="2128428"/>
            <a:ext cx="1071397"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Source code repository</a:t>
            </a:r>
          </a:p>
        </p:txBody>
      </p:sp>
      <p:sp>
        <p:nvSpPr>
          <p:cNvPr id="41" name="Rectangle 40">
            <a:extLst>
              <a:ext uri="{FF2B5EF4-FFF2-40B4-BE49-F238E27FC236}">
                <a16:creationId xmlns:a16="http://schemas.microsoft.com/office/drawing/2014/main" id="{2361CB1E-A53C-A048-9987-CA053FDAB67C}"/>
              </a:ext>
            </a:extLst>
          </p:cNvPr>
          <p:cNvSpPr/>
          <p:nvPr/>
        </p:nvSpPr>
        <p:spPr>
          <a:xfrm>
            <a:off x="6878096" y="3445615"/>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Compilation tool</a:t>
            </a:r>
          </a:p>
        </p:txBody>
      </p:sp>
      <p:sp>
        <p:nvSpPr>
          <p:cNvPr id="42" name="Rectangle 41">
            <a:extLst>
              <a:ext uri="{FF2B5EF4-FFF2-40B4-BE49-F238E27FC236}">
                <a16:creationId xmlns:a16="http://schemas.microsoft.com/office/drawing/2014/main" id="{5C4AC394-0F93-D94C-959F-30E115BEADE5}"/>
              </a:ext>
            </a:extLst>
          </p:cNvPr>
          <p:cNvSpPr/>
          <p:nvPr/>
        </p:nvSpPr>
        <p:spPr>
          <a:xfrm>
            <a:off x="3992584" y="532623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static code analysis</a:t>
            </a:r>
          </a:p>
        </p:txBody>
      </p:sp>
      <p:grpSp>
        <p:nvGrpSpPr>
          <p:cNvPr id="48" name="Google Shape;236;p27">
            <a:extLst>
              <a:ext uri="{FF2B5EF4-FFF2-40B4-BE49-F238E27FC236}">
                <a16:creationId xmlns:a16="http://schemas.microsoft.com/office/drawing/2014/main" id="{67275771-4550-3F4F-AFF2-755882BBA6BF}"/>
              </a:ext>
            </a:extLst>
          </p:cNvPr>
          <p:cNvGrpSpPr/>
          <p:nvPr/>
        </p:nvGrpSpPr>
        <p:grpSpPr>
          <a:xfrm rot="16610653">
            <a:off x="6153192" y="2657912"/>
            <a:ext cx="1134489" cy="130601"/>
            <a:chOff x="3103836" y="2764475"/>
            <a:chExt cx="954587" cy="281287"/>
          </a:xfrm>
        </p:grpSpPr>
        <p:sp>
          <p:nvSpPr>
            <p:cNvPr id="49" name="Google Shape;237;p27">
              <a:extLst>
                <a:ext uri="{FF2B5EF4-FFF2-40B4-BE49-F238E27FC236}">
                  <a16:creationId xmlns:a16="http://schemas.microsoft.com/office/drawing/2014/main" id="{24A51CEE-549C-EA46-A7D2-C63C769BD5B7}"/>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238;p27">
              <a:extLst>
                <a:ext uri="{FF2B5EF4-FFF2-40B4-BE49-F238E27FC236}">
                  <a16:creationId xmlns:a16="http://schemas.microsoft.com/office/drawing/2014/main" id="{C6AABA48-58BD-D141-A2E6-8E477582C38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1" name="Rectangle 50">
            <a:extLst>
              <a:ext uri="{FF2B5EF4-FFF2-40B4-BE49-F238E27FC236}">
                <a16:creationId xmlns:a16="http://schemas.microsoft.com/office/drawing/2014/main" id="{2FE57064-53F0-D149-AB18-95D408B6E054}"/>
              </a:ext>
            </a:extLst>
          </p:cNvPr>
          <p:cNvSpPr/>
          <p:nvPr/>
        </p:nvSpPr>
        <p:spPr>
          <a:xfrm>
            <a:off x="5672179" y="2099769"/>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Binary repository</a:t>
            </a:r>
          </a:p>
        </p:txBody>
      </p:sp>
      <p:grpSp>
        <p:nvGrpSpPr>
          <p:cNvPr id="54" name="Google Shape;236;p27">
            <a:extLst>
              <a:ext uri="{FF2B5EF4-FFF2-40B4-BE49-F238E27FC236}">
                <a16:creationId xmlns:a16="http://schemas.microsoft.com/office/drawing/2014/main" id="{EF2FE7B5-C81F-7449-857E-12355EE9B4D8}"/>
              </a:ext>
            </a:extLst>
          </p:cNvPr>
          <p:cNvGrpSpPr/>
          <p:nvPr/>
        </p:nvGrpSpPr>
        <p:grpSpPr>
          <a:xfrm rot="2346976">
            <a:off x="7046686" y="3174744"/>
            <a:ext cx="3521115" cy="199621"/>
            <a:chOff x="3078120" y="2764474"/>
            <a:chExt cx="980303" cy="385463"/>
          </a:xfrm>
        </p:grpSpPr>
        <p:sp>
          <p:nvSpPr>
            <p:cNvPr id="55" name="Google Shape;237;p27">
              <a:extLst>
                <a:ext uri="{FF2B5EF4-FFF2-40B4-BE49-F238E27FC236}">
                  <a16:creationId xmlns:a16="http://schemas.microsoft.com/office/drawing/2014/main" id="{65F306BE-6756-3446-B6CB-FFCA922C9196}"/>
                </a:ext>
              </a:extLst>
            </p:cNvPr>
            <p:cNvSpPr/>
            <p:nvPr/>
          </p:nvSpPr>
          <p:spPr>
            <a:xfrm>
              <a:off x="3078120" y="2906319"/>
              <a:ext cx="942501" cy="243618"/>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56" name="Google Shape;238;p27">
              <a:extLst>
                <a:ext uri="{FF2B5EF4-FFF2-40B4-BE49-F238E27FC236}">
                  <a16:creationId xmlns:a16="http://schemas.microsoft.com/office/drawing/2014/main" id="{3258AF93-7255-8D42-9D61-E3797BF9C05F}"/>
                </a:ext>
              </a:extLst>
            </p:cNvPr>
            <p:cNvSpPr/>
            <p:nvPr/>
          </p:nvSpPr>
          <p:spPr>
            <a:xfrm>
              <a:off x="3940103" y="2764474"/>
              <a:ext cx="118320" cy="355541"/>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7" name="Rectangle 56">
            <a:extLst>
              <a:ext uri="{FF2B5EF4-FFF2-40B4-BE49-F238E27FC236}">
                <a16:creationId xmlns:a16="http://schemas.microsoft.com/office/drawing/2014/main" id="{C0C99595-5E66-964A-95C9-89572AE1D18B}"/>
              </a:ext>
            </a:extLst>
          </p:cNvPr>
          <p:cNvSpPr/>
          <p:nvPr/>
        </p:nvSpPr>
        <p:spPr>
          <a:xfrm>
            <a:off x="10084481" y="4180441"/>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Even Hub </a:t>
            </a:r>
            <a:r>
              <a:rPr lang="en-US" sz="9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CitiBanamex</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endParaRPr>
          </a:p>
        </p:txBody>
      </p:sp>
      <p:sp>
        <p:nvSpPr>
          <p:cNvPr id="58" name="Rectangle 57">
            <a:extLst>
              <a:ext uri="{FF2B5EF4-FFF2-40B4-BE49-F238E27FC236}">
                <a16:creationId xmlns:a16="http://schemas.microsoft.com/office/drawing/2014/main" id="{3367EDC5-FD1C-044C-8876-9535021C18A4}"/>
              </a:ext>
            </a:extLst>
          </p:cNvPr>
          <p:cNvSpPr/>
          <p:nvPr/>
        </p:nvSpPr>
        <p:spPr>
          <a:xfrm rot="20259276">
            <a:off x="4691006" y="3600841"/>
            <a:ext cx="1246127"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Package &amp; Test</a:t>
            </a:r>
          </a:p>
        </p:txBody>
      </p:sp>
      <p:sp>
        <p:nvSpPr>
          <p:cNvPr id="59" name="Rectangle 58">
            <a:extLst>
              <a:ext uri="{FF2B5EF4-FFF2-40B4-BE49-F238E27FC236}">
                <a16:creationId xmlns:a16="http://schemas.microsoft.com/office/drawing/2014/main" id="{81D2F708-7A34-6240-BE8D-3D03BF51F152}"/>
              </a:ext>
            </a:extLst>
          </p:cNvPr>
          <p:cNvSpPr/>
          <p:nvPr/>
        </p:nvSpPr>
        <p:spPr>
          <a:xfrm rot="16200000">
            <a:off x="6016841" y="2691377"/>
            <a:ext cx="980802"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sp>
        <p:nvSpPr>
          <p:cNvPr id="60" name="Rectangle 59">
            <a:extLst>
              <a:ext uri="{FF2B5EF4-FFF2-40B4-BE49-F238E27FC236}">
                <a16:creationId xmlns:a16="http://schemas.microsoft.com/office/drawing/2014/main" id="{CE696A29-65A4-AC49-8D55-1EA1B978DA9F}"/>
              </a:ext>
            </a:extLst>
          </p:cNvPr>
          <p:cNvSpPr/>
          <p:nvPr/>
        </p:nvSpPr>
        <p:spPr>
          <a:xfrm rot="2336950">
            <a:off x="7952585" y="2847281"/>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Download &amp; Deploy</a:t>
            </a:r>
          </a:p>
        </p:txBody>
      </p:sp>
      <p:pic>
        <p:nvPicPr>
          <p:cNvPr id="63" name="Picture 62">
            <a:extLst>
              <a:ext uri="{FF2B5EF4-FFF2-40B4-BE49-F238E27FC236}">
                <a16:creationId xmlns:a16="http://schemas.microsoft.com/office/drawing/2014/main" id="{6053BB9D-2496-2641-B3A4-B5D5D515690A}"/>
              </a:ext>
            </a:extLst>
          </p:cNvPr>
          <p:cNvPicPr>
            <a:picLocks noChangeAspect="1"/>
          </p:cNvPicPr>
          <p:nvPr/>
        </p:nvPicPr>
        <p:blipFill>
          <a:blip r:embed="rId9"/>
          <a:stretch>
            <a:fillRect/>
          </a:stretch>
        </p:blipFill>
        <p:spPr>
          <a:xfrm>
            <a:off x="9593865" y="1746159"/>
            <a:ext cx="750689" cy="641249"/>
          </a:xfrm>
          <a:prstGeom prst="rect">
            <a:avLst/>
          </a:prstGeom>
        </p:spPr>
      </p:pic>
      <p:grpSp>
        <p:nvGrpSpPr>
          <p:cNvPr id="65" name="Google Shape;236;p27">
            <a:extLst>
              <a:ext uri="{FF2B5EF4-FFF2-40B4-BE49-F238E27FC236}">
                <a16:creationId xmlns:a16="http://schemas.microsoft.com/office/drawing/2014/main" id="{CFE38905-31A4-A54B-B059-477C37DCF046}"/>
              </a:ext>
            </a:extLst>
          </p:cNvPr>
          <p:cNvGrpSpPr/>
          <p:nvPr/>
        </p:nvGrpSpPr>
        <p:grpSpPr>
          <a:xfrm rot="157637">
            <a:off x="7447688" y="1945477"/>
            <a:ext cx="2177230" cy="177360"/>
            <a:chOff x="3112554" y="2764475"/>
            <a:chExt cx="945869" cy="241667"/>
          </a:xfrm>
        </p:grpSpPr>
        <p:sp>
          <p:nvSpPr>
            <p:cNvPr id="66" name="Google Shape;237;p27">
              <a:extLst>
                <a:ext uri="{FF2B5EF4-FFF2-40B4-BE49-F238E27FC236}">
                  <a16:creationId xmlns:a16="http://schemas.microsoft.com/office/drawing/2014/main" id="{797B28D2-C106-C54E-AA81-2A62A5589B4F}"/>
                </a:ext>
              </a:extLst>
            </p:cNvPr>
            <p:cNvSpPr/>
            <p:nvPr/>
          </p:nvSpPr>
          <p:spPr>
            <a:xfrm>
              <a:off x="3112554" y="2830339"/>
              <a:ext cx="838038" cy="175803"/>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67" name="Google Shape;238;p27">
              <a:extLst>
                <a:ext uri="{FF2B5EF4-FFF2-40B4-BE49-F238E27FC236}">
                  <a16:creationId xmlns:a16="http://schemas.microsoft.com/office/drawing/2014/main" id="{14BB8ABD-73B5-AA44-AA1A-5299929B62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68" name="Rectangle 67">
            <a:extLst>
              <a:ext uri="{FF2B5EF4-FFF2-40B4-BE49-F238E27FC236}">
                <a16:creationId xmlns:a16="http://schemas.microsoft.com/office/drawing/2014/main" id="{A282939F-7EE7-764D-A3A5-07A0FA6ABA3F}"/>
              </a:ext>
            </a:extLst>
          </p:cNvPr>
          <p:cNvSpPr/>
          <p:nvPr/>
        </p:nvSpPr>
        <p:spPr>
          <a:xfrm>
            <a:off x="10216166" y="1911231"/>
            <a:ext cx="937656"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Test Automation</a:t>
            </a:r>
          </a:p>
        </p:txBody>
      </p:sp>
      <p:sp>
        <p:nvSpPr>
          <p:cNvPr id="69" name="Rectangle 68">
            <a:extLst>
              <a:ext uri="{FF2B5EF4-FFF2-40B4-BE49-F238E27FC236}">
                <a16:creationId xmlns:a16="http://schemas.microsoft.com/office/drawing/2014/main" id="{74F0AE19-5C48-1348-8574-CB71088313BC}"/>
              </a:ext>
            </a:extLst>
          </p:cNvPr>
          <p:cNvSpPr/>
          <p:nvPr/>
        </p:nvSpPr>
        <p:spPr>
          <a:xfrm>
            <a:off x="7409271" y="1726059"/>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Download &amp; Test</a:t>
            </a:r>
          </a:p>
        </p:txBody>
      </p:sp>
      <p:grpSp>
        <p:nvGrpSpPr>
          <p:cNvPr id="64" name="Group 63">
            <a:extLst>
              <a:ext uri="{FF2B5EF4-FFF2-40B4-BE49-F238E27FC236}">
                <a16:creationId xmlns:a16="http://schemas.microsoft.com/office/drawing/2014/main" id="{78D31C42-4E61-8349-B61B-048A1F70F6CD}"/>
              </a:ext>
            </a:extLst>
          </p:cNvPr>
          <p:cNvGrpSpPr/>
          <p:nvPr/>
        </p:nvGrpSpPr>
        <p:grpSpPr>
          <a:xfrm>
            <a:off x="6048170" y="1775746"/>
            <a:ext cx="302359" cy="302281"/>
            <a:chOff x="11013913" y="2398568"/>
            <a:chExt cx="495381" cy="383043"/>
          </a:xfrm>
        </p:grpSpPr>
        <p:pic>
          <p:nvPicPr>
            <p:cNvPr id="70" name="Picture 69">
              <a:extLst>
                <a:ext uri="{FF2B5EF4-FFF2-40B4-BE49-F238E27FC236}">
                  <a16:creationId xmlns:a16="http://schemas.microsoft.com/office/drawing/2014/main" id="{F8DD0AD8-4C1B-FE4D-BD59-B041859A4183}"/>
                </a:ext>
              </a:extLst>
            </p:cNvPr>
            <p:cNvPicPr>
              <a:picLocks noChangeAspect="1"/>
            </p:cNvPicPr>
            <p:nvPr/>
          </p:nvPicPr>
          <p:blipFill>
            <a:blip r:embed="rId6"/>
            <a:stretch>
              <a:fillRect/>
            </a:stretch>
          </p:blipFill>
          <p:spPr>
            <a:xfrm>
              <a:off x="11013913" y="2499935"/>
              <a:ext cx="263688" cy="238964"/>
            </a:xfrm>
            <a:prstGeom prst="rect">
              <a:avLst/>
            </a:prstGeom>
          </p:spPr>
        </p:pic>
        <p:pic>
          <p:nvPicPr>
            <p:cNvPr id="71" name="Picture 70">
              <a:extLst>
                <a:ext uri="{FF2B5EF4-FFF2-40B4-BE49-F238E27FC236}">
                  <a16:creationId xmlns:a16="http://schemas.microsoft.com/office/drawing/2014/main" id="{94C686F8-AF86-8F4C-B9EE-CF7130F2E386}"/>
                </a:ext>
              </a:extLst>
            </p:cNvPr>
            <p:cNvPicPr>
              <a:picLocks noChangeAspect="1"/>
            </p:cNvPicPr>
            <p:nvPr/>
          </p:nvPicPr>
          <p:blipFill>
            <a:blip r:embed="rId6"/>
            <a:stretch>
              <a:fillRect/>
            </a:stretch>
          </p:blipFill>
          <p:spPr>
            <a:xfrm>
              <a:off x="11145757" y="2398568"/>
              <a:ext cx="263688" cy="238964"/>
            </a:xfrm>
            <a:prstGeom prst="rect">
              <a:avLst/>
            </a:prstGeom>
          </p:spPr>
        </p:pic>
        <p:pic>
          <p:nvPicPr>
            <p:cNvPr id="72" name="Picture 71">
              <a:extLst>
                <a:ext uri="{FF2B5EF4-FFF2-40B4-BE49-F238E27FC236}">
                  <a16:creationId xmlns:a16="http://schemas.microsoft.com/office/drawing/2014/main" id="{4C35A16F-0532-294A-85D4-16C1880566AF}"/>
                </a:ext>
              </a:extLst>
            </p:cNvPr>
            <p:cNvPicPr>
              <a:picLocks noChangeAspect="1"/>
            </p:cNvPicPr>
            <p:nvPr/>
          </p:nvPicPr>
          <p:blipFill>
            <a:blip r:embed="rId6"/>
            <a:stretch>
              <a:fillRect/>
            </a:stretch>
          </p:blipFill>
          <p:spPr>
            <a:xfrm>
              <a:off x="11245606" y="2542647"/>
              <a:ext cx="263688" cy="238964"/>
            </a:xfrm>
            <a:prstGeom prst="rect">
              <a:avLst/>
            </a:prstGeom>
          </p:spPr>
        </p:pic>
      </p:grpSp>
      <p:sp>
        <p:nvSpPr>
          <p:cNvPr id="61" name="Rectangle 3">
            <a:extLst>
              <a:ext uri="{FF2B5EF4-FFF2-40B4-BE49-F238E27FC236}">
                <a16:creationId xmlns:a16="http://schemas.microsoft.com/office/drawing/2014/main" id="{77F5D633-0438-6B4A-A4AF-339FCC02D124}"/>
              </a:ext>
            </a:extLst>
          </p:cNvPr>
          <p:cNvSpPr txBox="1"/>
          <p:nvPr/>
        </p:nvSpPr>
        <p:spPr>
          <a:xfrm>
            <a:off x="3267167" y="1133305"/>
            <a:ext cx="5403733" cy="27699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200" b="1" dirty="0">
                <a:solidFill>
                  <a:srgbClr val="C5277F"/>
                </a:solidFill>
                <a:latin typeface="Comic Sans MS" panose="030F0902030302020204" pitchFamily="66" charset="0"/>
                <a:ea typeface="Nanum Brush Script" panose="03060600000000000000" pitchFamily="66" charset="-127"/>
              </a:rPr>
              <a:t>Integration and continuous deployment</a:t>
            </a:r>
          </a:p>
        </p:txBody>
      </p:sp>
      <p:pic>
        <p:nvPicPr>
          <p:cNvPr id="5" name="Picture 4">
            <a:extLst>
              <a:ext uri="{FF2B5EF4-FFF2-40B4-BE49-F238E27FC236}">
                <a16:creationId xmlns:a16="http://schemas.microsoft.com/office/drawing/2014/main" id="{FC13D8FC-43A4-DA43-BF90-93CD89258DF3}"/>
              </a:ext>
            </a:extLst>
          </p:cNvPr>
          <p:cNvPicPr>
            <a:picLocks noChangeAspect="1"/>
          </p:cNvPicPr>
          <p:nvPr/>
        </p:nvPicPr>
        <p:blipFill>
          <a:blip r:embed="rId10"/>
          <a:stretch>
            <a:fillRect/>
          </a:stretch>
        </p:blipFill>
        <p:spPr>
          <a:xfrm>
            <a:off x="6478054" y="1681278"/>
            <a:ext cx="966632" cy="596962"/>
          </a:xfrm>
          <a:prstGeom prst="rect">
            <a:avLst/>
          </a:prstGeom>
        </p:spPr>
      </p:pic>
      <p:pic>
        <p:nvPicPr>
          <p:cNvPr id="12" name="Picture 11">
            <a:extLst>
              <a:ext uri="{FF2B5EF4-FFF2-40B4-BE49-F238E27FC236}">
                <a16:creationId xmlns:a16="http://schemas.microsoft.com/office/drawing/2014/main" id="{700BBA9D-139A-7A44-B627-60D2220907EB}"/>
              </a:ext>
            </a:extLst>
          </p:cNvPr>
          <p:cNvPicPr>
            <a:picLocks noChangeAspect="1"/>
          </p:cNvPicPr>
          <p:nvPr/>
        </p:nvPicPr>
        <p:blipFill>
          <a:blip r:embed="rId11"/>
          <a:stretch>
            <a:fillRect/>
          </a:stretch>
        </p:blipFill>
        <p:spPr>
          <a:xfrm>
            <a:off x="9984260" y="4228398"/>
            <a:ext cx="1039333" cy="673895"/>
          </a:xfrm>
          <a:prstGeom prst="rect">
            <a:avLst/>
          </a:prstGeom>
        </p:spPr>
      </p:pic>
      <p:sp>
        <p:nvSpPr>
          <p:cNvPr id="14" name="Rectangle 13">
            <a:extLst>
              <a:ext uri="{FF2B5EF4-FFF2-40B4-BE49-F238E27FC236}">
                <a16:creationId xmlns:a16="http://schemas.microsoft.com/office/drawing/2014/main" id="{4E0FF158-0772-C841-AECD-C8BC00AE17AF}"/>
              </a:ext>
            </a:extLst>
          </p:cNvPr>
          <p:cNvSpPr/>
          <p:nvPr/>
        </p:nvSpPr>
        <p:spPr>
          <a:xfrm>
            <a:off x="2954995" y="2716089"/>
            <a:ext cx="4996436" cy="3316849"/>
          </a:xfrm>
          <a:prstGeom prst="rect">
            <a:avLst/>
          </a:prstGeom>
          <a:noFill/>
          <a:ln w="6350">
            <a:solidFill>
              <a:srgbClr val="87CBD8">
                <a:alpha val="48000"/>
              </a:srgb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2" name="Rectangle 61">
            <a:extLst>
              <a:ext uri="{FF2B5EF4-FFF2-40B4-BE49-F238E27FC236}">
                <a16:creationId xmlns:a16="http://schemas.microsoft.com/office/drawing/2014/main" id="{09AE9FE0-D40F-1549-82B9-6B8595126929}"/>
              </a:ext>
            </a:extLst>
          </p:cNvPr>
          <p:cNvSpPr/>
          <p:nvPr/>
        </p:nvSpPr>
        <p:spPr>
          <a:xfrm>
            <a:off x="3118104" y="5748756"/>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87CBD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RML</a:t>
            </a:r>
          </a:p>
        </p:txBody>
      </p:sp>
      <p:sp>
        <p:nvSpPr>
          <p:cNvPr id="73" name="Rectangle 3">
            <a:extLst>
              <a:ext uri="{FF2B5EF4-FFF2-40B4-BE49-F238E27FC236}">
                <a16:creationId xmlns:a16="http://schemas.microsoft.com/office/drawing/2014/main" id="{B274BE6D-696E-774B-853A-39FFC81A0DC0}"/>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(XVI)</a:t>
            </a:r>
          </a:p>
        </p:txBody>
      </p:sp>
      <p:sp>
        <p:nvSpPr>
          <p:cNvPr id="74" name="Rectangle 3">
            <a:extLst>
              <a:ext uri="{FF2B5EF4-FFF2-40B4-BE49-F238E27FC236}">
                <a16:creationId xmlns:a16="http://schemas.microsoft.com/office/drawing/2014/main" id="{4DCC9D19-EDC1-244C-8BBB-5EC7E1C8B970}"/>
              </a:ext>
            </a:extLst>
          </p:cNvPr>
          <p:cNvSpPr txBox="1"/>
          <p:nvPr/>
        </p:nvSpPr>
        <p:spPr>
          <a:xfrm>
            <a:off x="413951" y="421813"/>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Agile and DevOps</a:t>
            </a:r>
          </a:p>
        </p:txBody>
      </p:sp>
    </p:spTree>
    <p:extLst>
      <p:ext uri="{BB962C8B-B14F-4D97-AF65-F5344CB8AC3E}">
        <p14:creationId xmlns:p14="http://schemas.microsoft.com/office/powerpoint/2010/main" val="1493434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ounded Rectangle 349">
            <a:extLst>
              <a:ext uri="{FF2B5EF4-FFF2-40B4-BE49-F238E27FC236}">
                <a16:creationId xmlns:a16="http://schemas.microsoft.com/office/drawing/2014/main" id="{37D4EB1C-6D33-FA49-98FD-6040F9924135}"/>
              </a:ext>
            </a:extLst>
          </p:cNvPr>
          <p:cNvSpPr/>
          <p:nvPr/>
        </p:nvSpPr>
        <p:spPr>
          <a:xfrm>
            <a:off x="5026759" y="1574040"/>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352" name="Rounded Rectangle 351">
            <a:extLst>
              <a:ext uri="{FF2B5EF4-FFF2-40B4-BE49-F238E27FC236}">
                <a16:creationId xmlns:a16="http://schemas.microsoft.com/office/drawing/2014/main" id="{E5BA36CA-237C-BB42-B395-76CF803EA61A}"/>
              </a:ext>
            </a:extLst>
          </p:cNvPr>
          <p:cNvSpPr/>
          <p:nvPr/>
        </p:nvSpPr>
        <p:spPr>
          <a:xfrm>
            <a:off x="423923" y="2307742"/>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Search</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3" name="Rounded Rectangle 352">
            <a:extLst>
              <a:ext uri="{FF2B5EF4-FFF2-40B4-BE49-F238E27FC236}">
                <a16:creationId xmlns:a16="http://schemas.microsoft.com/office/drawing/2014/main" id="{E35EBFFD-A676-1D43-9F23-06948ABD1174}"/>
              </a:ext>
            </a:extLst>
          </p:cNvPr>
          <p:cNvSpPr/>
          <p:nvPr/>
        </p:nvSpPr>
        <p:spPr>
          <a:xfrm>
            <a:off x="2226383" y="2663884"/>
            <a:ext cx="1543735" cy="36932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Kafka Connect</a:t>
            </a:r>
          </a:p>
          <a:p>
            <a:pPr algn="ctr"/>
            <a:r>
              <a:rPr lang="en-US" sz="900" dirty="0">
                <a:solidFill>
                  <a:schemeClr val="bg1">
                    <a:lumMod val="50000"/>
                  </a:schemeClr>
                </a:solidFill>
                <a:latin typeface="+mj-lt"/>
                <a:ea typeface="Nanum Pen Script" panose="03040600000000000000" pitchFamily="66" charset="-127"/>
              </a:rPr>
              <a:t>Sources</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356" name="Rounded Rectangle 355">
            <a:extLst>
              <a:ext uri="{FF2B5EF4-FFF2-40B4-BE49-F238E27FC236}">
                <a16:creationId xmlns:a16="http://schemas.microsoft.com/office/drawing/2014/main" id="{31151B7A-DD04-6449-A967-279DB0FB3B71}"/>
              </a:ext>
            </a:extLst>
          </p:cNvPr>
          <p:cNvSpPr/>
          <p:nvPr/>
        </p:nvSpPr>
        <p:spPr>
          <a:xfrm>
            <a:off x="423923" y="2911810"/>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Key Value Storage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tx1">
                  <a:lumMod val="50000"/>
                  <a:lumOff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7" name="Rounded Rectangle 356">
            <a:extLst>
              <a:ext uri="{FF2B5EF4-FFF2-40B4-BE49-F238E27FC236}">
                <a16:creationId xmlns:a16="http://schemas.microsoft.com/office/drawing/2014/main" id="{FF4C3035-A61D-724D-9F0E-C62717DAE6A8}"/>
              </a:ext>
            </a:extLst>
          </p:cNvPr>
          <p:cNvSpPr/>
          <p:nvPr/>
        </p:nvSpPr>
        <p:spPr>
          <a:xfrm>
            <a:off x="423922" y="3488446"/>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358" name="Group 357">
            <a:extLst>
              <a:ext uri="{FF2B5EF4-FFF2-40B4-BE49-F238E27FC236}">
                <a16:creationId xmlns:a16="http://schemas.microsoft.com/office/drawing/2014/main" id="{AE9AFE8D-243D-324C-BD00-85790CBB53D2}"/>
              </a:ext>
            </a:extLst>
          </p:cNvPr>
          <p:cNvGrpSpPr/>
          <p:nvPr/>
        </p:nvGrpSpPr>
        <p:grpSpPr>
          <a:xfrm rot="21011211">
            <a:off x="420919" y="2386524"/>
            <a:ext cx="292910" cy="222927"/>
            <a:chOff x="702590" y="1203599"/>
            <a:chExt cx="301686" cy="290724"/>
          </a:xfrm>
        </p:grpSpPr>
        <p:sp>
          <p:nvSpPr>
            <p:cNvPr id="359" name="Google Shape;431;p39">
              <a:extLst>
                <a:ext uri="{FF2B5EF4-FFF2-40B4-BE49-F238E27FC236}">
                  <a16:creationId xmlns:a16="http://schemas.microsoft.com/office/drawing/2014/main" id="{BFEC4B86-5E4C-BC4B-BF59-E42C7103DA0E}"/>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0" name="TextBox 359">
              <a:extLst>
                <a:ext uri="{FF2B5EF4-FFF2-40B4-BE49-F238E27FC236}">
                  <a16:creationId xmlns:a16="http://schemas.microsoft.com/office/drawing/2014/main" id="{F14C059B-C94E-BA4D-A0A5-23BD6A9CED7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3.</a:t>
              </a:r>
            </a:p>
          </p:txBody>
        </p:sp>
      </p:grpSp>
      <p:grpSp>
        <p:nvGrpSpPr>
          <p:cNvPr id="361" name="Group 360">
            <a:extLst>
              <a:ext uri="{FF2B5EF4-FFF2-40B4-BE49-F238E27FC236}">
                <a16:creationId xmlns:a16="http://schemas.microsoft.com/office/drawing/2014/main" id="{71EE0E96-9453-9248-9274-7215E2DC8727}"/>
              </a:ext>
            </a:extLst>
          </p:cNvPr>
          <p:cNvGrpSpPr/>
          <p:nvPr/>
        </p:nvGrpSpPr>
        <p:grpSpPr>
          <a:xfrm rot="21011211">
            <a:off x="420919" y="3552308"/>
            <a:ext cx="292910" cy="222927"/>
            <a:chOff x="702590" y="1203599"/>
            <a:chExt cx="301686" cy="290724"/>
          </a:xfrm>
        </p:grpSpPr>
        <p:sp>
          <p:nvSpPr>
            <p:cNvPr id="362" name="Google Shape;431;p39">
              <a:extLst>
                <a:ext uri="{FF2B5EF4-FFF2-40B4-BE49-F238E27FC236}">
                  <a16:creationId xmlns:a16="http://schemas.microsoft.com/office/drawing/2014/main" id="{CC475A35-D5A4-BE47-A6F8-231C2EBF60DC}"/>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3" name="TextBox 362">
              <a:extLst>
                <a:ext uri="{FF2B5EF4-FFF2-40B4-BE49-F238E27FC236}">
                  <a16:creationId xmlns:a16="http://schemas.microsoft.com/office/drawing/2014/main" id="{C82F55DB-CCE1-DC44-AFF2-B36833B5F62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5.</a:t>
              </a:r>
            </a:p>
          </p:txBody>
        </p:sp>
      </p:grpSp>
      <p:sp>
        <p:nvSpPr>
          <p:cNvPr id="364" name="Rounded Rectangle 363">
            <a:extLst>
              <a:ext uri="{FF2B5EF4-FFF2-40B4-BE49-F238E27FC236}">
                <a16:creationId xmlns:a16="http://schemas.microsoft.com/office/drawing/2014/main" id="{079CAF48-C60B-8C4E-81E8-489C653F532E}"/>
              </a:ext>
            </a:extLst>
          </p:cNvPr>
          <p:cNvSpPr/>
          <p:nvPr/>
        </p:nvSpPr>
        <p:spPr>
          <a:xfrm>
            <a:off x="423921" y="4084652"/>
            <a:ext cx="1177919"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Newsfeed</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68" name="Rounded Rectangle 367">
            <a:extLst>
              <a:ext uri="{FF2B5EF4-FFF2-40B4-BE49-F238E27FC236}">
                <a16:creationId xmlns:a16="http://schemas.microsoft.com/office/drawing/2014/main" id="{EAB97B32-9678-B948-893E-1382454F6179}"/>
              </a:ext>
            </a:extLst>
          </p:cNvPr>
          <p:cNvSpPr/>
          <p:nvPr/>
        </p:nvSpPr>
        <p:spPr>
          <a:xfrm>
            <a:off x="5348783" y="20076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9" name="Rounded Rectangle 368">
            <a:extLst>
              <a:ext uri="{FF2B5EF4-FFF2-40B4-BE49-F238E27FC236}">
                <a16:creationId xmlns:a16="http://schemas.microsoft.com/office/drawing/2014/main" id="{A3163297-B97D-D545-A304-198BFB7A171A}"/>
              </a:ext>
            </a:extLst>
          </p:cNvPr>
          <p:cNvSpPr/>
          <p:nvPr/>
        </p:nvSpPr>
        <p:spPr>
          <a:xfrm>
            <a:off x="5542946" y="20076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0" name="Rounded Rectangle 369">
            <a:extLst>
              <a:ext uri="{FF2B5EF4-FFF2-40B4-BE49-F238E27FC236}">
                <a16:creationId xmlns:a16="http://schemas.microsoft.com/office/drawing/2014/main" id="{9B22CD20-DE5D-9841-A95C-DAAD93495507}"/>
              </a:ext>
            </a:extLst>
          </p:cNvPr>
          <p:cNvSpPr/>
          <p:nvPr/>
        </p:nvSpPr>
        <p:spPr>
          <a:xfrm>
            <a:off x="5737109" y="20050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1" name="Rounded Rectangle 370">
            <a:extLst>
              <a:ext uri="{FF2B5EF4-FFF2-40B4-BE49-F238E27FC236}">
                <a16:creationId xmlns:a16="http://schemas.microsoft.com/office/drawing/2014/main" id="{D637BE40-C52B-5740-B381-151607BE38CB}"/>
              </a:ext>
            </a:extLst>
          </p:cNvPr>
          <p:cNvSpPr/>
          <p:nvPr/>
        </p:nvSpPr>
        <p:spPr>
          <a:xfrm>
            <a:off x="5929518" y="20079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2" name="Rounded Rectangle 371">
            <a:extLst>
              <a:ext uri="{FF2B5EF4-FFF2-40B4-BE49-F238E27FC236}">
                <a16:creationId xmlns:a16="http://schemas.microsoft.com/office/drawing/2014/main" id="{30A7CBD1-88CE-5247-9959-DEB78D653FBD}"/>
              </a:ext>
            </a:extLst>
          </p:cNvPr>
          <p:cNvSpPr/>
          <p:nvPr/>
        </p:nvSpPr>
        <p:spPr>
          <a:xfrm>
            <a:off x="10604241" y="979945"/>
            <a:ext cx="1125759" cy="45561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Serving Layer</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p:txBody>
      </p:sp>
      <p:sp>
        <p:nvSpPr>
          <p:cNvPr id="373" name="Rounded Rectangle 372">
            <a:extLst>
              <a:ext uri="{FF2B5EF4-FFF2-40B4-BE49-F238E27FC236}">
                <a16:creationId xmlns:a16="http://schemas.microsoft.com/office/drawing/2014/main" id="{60F22487-1D8B-5E47-A1E4-E43D1F98DB6F}"/>
              </a:ext>
            </a:extLst>
          </p:cNvPr>
          <p:cNvSpPr/>
          <p:nvPr/>
        </p:nvSpPr>
        <p:spPr>
          <a:xfrm>
            <a:off x="6120252" y="20117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4" name="Rounded Rectangle 373">
            <a:extLst>
              <a:ext uri="{FF2B5EF4-FFF2-40B4-BE49-F238E27FC236}">
                <a16:creationId xmlns:a16="http://schemas.microsoft.com/office/drawing/2014/main" id="{16BF7391-EBBF-CA46-936F-DC46D48B9491}"/>
              </a:ext>
            </a:extLst>
          </p:cNvPr>
          <p:cNvSpPr/>
          <p:nvPr/>
        </p:nvSpPr>
        <p:spPr>
          <a:xfrm>
            <a:off x="6304141" y="20014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5" name="Rounded Rectangle 374">
            <a:extLst>
              <a:ext uri="{FF2B5EF4-FFF2-40B4-BE49-F238E27FC236}">
                <a16:creationId xmlns:a16="http://schemas.microsoft.com/office/drawing/2014/main" id="{033804F1-9110-FA41-A489-1175651853EA}"/>
              </a:ext>
            </a:extLst>
          </p:cNvPr>
          <p:cNvSpPr/>
          <p:nvPr/>
        </p:nvSpPr>
        <p:spPr>
          <a:xfrm>
            <a:off x="6498304" y="20087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6" name="Rounded Rectangle 375">
            <a:extLst>
              <a:ext uri="{FF2B5EF4-FFF2-40B4-BE49-F238E27FC236}">
                <a16:creationId xmlns:a16="http://schemas.microsoft.com/office/drawing/2014/main" id="{A8DF4B0E-5D18-BB4B-A9D3-AB5C3A2E8B9F}"/>
              </a:ext>
            </a:extLst>
          </p:cNvPr>
          <p:cNvSpPr/>
          <p:nvPr/>
        </p:nvSpPr>
        <p:spPr>
          <a:xfrm>
            <a:off x="6690713" y="20017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7" name="TextBox 376">
            <a:extLst>
              <a:ext uri="{FF2B5EF4-FFF2-40B4-BE49-F238E27FC236}">
                <a16:creationId xmlns:a16="http://schemas.microsoft.com/office/drawing/2014/main" id="{BEBD59F8-5E05-E445-AE32-C0F96A1E2328}"/>
              </a:ext>
            </a:extLst>
          </p:cNvPr>
          <p:cNvSpPr txBox="1"/>
          <p:nvPr/>
        </p:nvSpPr>
        <p:spPr>
          <a:xfrm>
            <a:off x="5138000" y="21159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78" name="Rounded Rectangle 377">
            <a:extLst>
              <a:ext uri="{FF2B5EF4-FFF2-40B4-BE49-F238E27FC236}">
                <a16:creationId xmlns:a16="http://schemas.microsoft.com/office/drawing/2014/main" id="{77C9136F-FC6D-A745-8110-48B1C0B63C1D}"/>
              </a:ext>
            </a:extLst>
          </p:cNvPr>
          <p:cNvSpPr/>
          <p:nvPr/>
        </p:nvSpPr>
        <p:spPr>
          <a:xfrm>
            <a:off x="5270657" y="2494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9" name="Rounded Rectangle 378">
            <a:extLst>
              <a:ext uri="{FF2B5EF4-FFF2-40B4-BE49-F238E27FC236}">
                <a16:creationId xmlns:a16="http://schemas.microsoft.com/office/drawing/2014/main" id="{8F2590AB-1590-A84A-AF59-F1CAB4734405}"/>
              </a:ext>
            </a:extLst>
          </p:cNvPr>
          <p:cNvSpPr/>
          <p:nvPr/>
        </p:nvSpPr>
        <p:spPr>
          <a:xfrm>
            <a:off x="5464820"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0" name="Rounded Rectangle 379">
            <a:extLst>
              <a:ext uri="{FF2B5EF4-FFF2-40B4-BE49-F238E27FC236}">
                <a16:creationId xmlns:a16="http://schemas.microsoft.com/office/drawing/2014/main" id="{09F14FB7-CB49-8149-91B0-C27ED091DBC7}"/>
              </a:ext>
            </a:extLst>
          </p:cNvPr>
          <p:cNvSpPr/>
          <p:nvPr/>
        </p:nvSpPr>
        <p:spPr>
          <a:xfrm>
            <a:off x="5658983" y="24940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1" name="Rounded Rectangle 380">
            <a:extLst>
              <a:ext uri="{FF2B5EF4-FFF2-40B4-BE49-F238E27FC236}">
                <a16:creationId xmlns:a16="http://schemas.microsoft.com/office/drawing/2014/main" id="{F4445CBB-9F24-424C-A722-1EB1AA5433FB}"/>
              </a:ext>
            </a:extLst>
          </p:cNvPr>
          <p:cNvSpPr/>
          <p:nvPr/>
        </p:nvSpPr>
        <p:spPr>
          <a:xfrm>
            <a:off x="5851392" y="24943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2" name="Rounded Rectangle 381">
            <a:extLst>
              <a:ext uri="{FF2B5EF4-FFF2-40B4-BE49-F238E27FC236}">
                <a16:creationId xmlns:a16="http://schemas.microsoft.com/office/drawing/2014/main" id="{9CBCCE6A-C57F-314A-9317-F614C1391D13}"/>
              </a:ext>
            </a:extLst>
          </p:cNvPr>
          <p:cNvSpPr/>
          <p:nvPr/>
        </p:nvSpPr>
        <p:spPr>
          <a:xfrm>
            <a:off x="6031852" y="2497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3" name="Rounded Rectangle 382">
            <a:extLst>
              <a:ext uri="{FF2B5EF4-FFF2-40B4-BE49-F238E27FC236}">
                <a16:creationId xmlns:a16="http://schemas.microsoft.com/office/drawing/2014/main" id="{0CC7F673-7F56-1E42-9C60-EC7D5900C0F7}"/>
              </a:ext>
            </a:extLst>
          </p:cNvPr>
          <p:cNvSpPr/>
          <p:nvPr/>
        </p:nvSpPr>
        <p:spPr>
          <a:xfrm>
            <a:off x="622601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4" name="Rounded Rectangle 383">
            <a:extLst>
              <a:ext uri="{FF2B5EF4-FFF2-40B4-BE49-F238E27FC236}">
                <a16:creationId xmlns:a16="http://schemas.microsoft.com/office/drawing/2014/main" id="{DB4E9D0F-C0D1-924B-BDD4-6C11732010A7}"/>
              </a:ext>
            </a:extLst>
          </p:cNvPr>
          <p:cNvSpPr/>
          <p:nvPr/>
        </p:nvSpPr>
        <p:spPr>
          <a:xfrm>
            <a:off x="6420178" y="2495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5" name="Rounded Rectangle 384">
            <a:extLst>
              <a:ext uri="{FF2B5EF4-FFF2-40B4-BE49-F238E27FC236}">
                <a16:creationId xmlns:a16="http://schemas.microsoft.com/office/drawing/2014/main" id="{F139C928-B115-DB46-A678-010FB8CD2B77}"/>
              </a:ext>
            </a:extLst>
          </p:cNvPr>
          <p:cNvSpPr/>
          <p:nvPr/>
        </p:nvSpPr>
        <p:spPr>
          <a:xfrm>
            <a:off x="6612587" y="24980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6" name="TextBox 385">
            <a:extLst>
              <a:ext uri="{FF2B5EF4-FFF2-40B4-BE49-F238E27FC236}">
                <a16:creationId xmlns:a16="http://schemas.microsoft.com/office/drawing/2014/main" id="{4919292E-3030-B546-AFC7-8EBCCDAB3824}"/>
              </a:ext>
            </a:extLst>
          </p:cNvPr>
          <p:cNvSpPr txBox="1"/>
          <p:nvPr/>
        </p:nvSpPr>
        <p:spPr>
          <a:xfrm>
            <a:off x="5059874" y="26023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87" name="Rounded Rectangle 386">
            <a:extLst>
              <a:ext uri="{FF2B5EF4-FFF2-40B4-BE49-F238E27FC236}">
                <a16:creationId xmlns:a16="http://schemas.microsoft.com/office/drawing/2014/main" id="{8A06B6C2-CC37-664F-8034-685163314AC9}"/>
              </a:ext>
            </a:extLst>
          </p:cNvPr>
          <p:cNvSpPr/>
          <p:nvPr/>
        </p:nvSpPr>
        <p:spPr>
          <a:xfrm>
            <a:off x="5216128" y="2970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8" name="Rounded Rectangle 387">
            <a:extLst>
              <a:ext uri="{FF2B5EF4-FFF2-40B4-BE49-F238E27FC236}">
                <a16:creationId xmlns:a16="http://schemas.microsoft.com/office/drawing/2014/main" id="{EF13E575-3732-0E43-9093-A9D3333AFD19}"/>
              </a:ext>
            </a:extLst>
          </p:cNvPr>
          <p:cNvSpPr/>
          <p:nvPr/>
        </p:nvSpPr>
        <p:spPr>
          <a:xfrm>
            <a:off x="5410291" y="29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9" name="Rounded Rectangle 388">
            <a:extLst>
              <a:ext uri="{FF2B5EF4-FFF2-40B4-BE49-F238E27FC236}">
                <a16:creationId xmlns:a16="http://schemas.microsoft.com/office/drawing/2014/main" id="{1A53B6A9-5F07-8249-8A3A-F59829985322}"/>
              </a:ext>
            </a:extLst>
          </p:cNvPr>
          <p:cNvSpPr/>
          <p:nvPr/>
        </p:nvSpPr>
        <p:spPr>
          <a:xfrm>
            <a:off x="5604454" y="297064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0" name="Rounded Rectangle 389">
            <a:extLst>
              <a:ext uri="{FF2B5EF4-FFF2-40B4-BE49-F238E27FC236}">
                <a16:creationId xmlns:a16="http://schemas.microsoft.com/office/drawing/2014/main" id="{BBB4A0C1-07D7-7B4F-9D9B-E1B36EABEFFA}"/>
              </a:ext>
            </a:extLst>
          </p:cNvPr>
          <p:cNvSpPr/>
          <p:nvPr/>
        </p:nvSpPr>
        <p:spPr>
          <a:xfrm>
            <a:off x="5796863" y="2970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1" name="Rounded Rectangle 390">
            <a:extLst>
              <a:ext uri="{FF2B5EF4-FFF2-40B4-BE49-F238E27FC236}">
                <a16:creationId xmlns:a16="http://schemas.microsoft.com/office/drawing/2014/main" id="{EF0E90DD-2C41-CE49-A0E5-DDC0EAC2F541}"/>
              </a:ext>
            </a:extLst>
          </p:cNvPr>
          <p:cNvSpPr/>
          <p:nvPr/>
        </p:nvSpPr>
        <p:spPr>
          <a:xfrm>
            <a:off x="5977323" y="29644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2" name="Rounded Rectangle 391">
            <a:extLst>
              <a:ext uri="{FF2B5EF4-FFF2-40B4-BE49-F238E27FC236}">
                <a16:creationId xmlns:a16="http://schemas.microsoft.com/office/drawing/2014/main" id="{9E55C273-6B48-594B-8D6D-9DCD754BDD8A}"/>
              </a:ext>
            </a:extLst>
          </p:cNvPr>
          <p:cNvSpPr/>
          <p:nvPr/>
        </p:nvSpPr>
        <p:spPr>
          <a:xfrm>
            <a:off x="6171486" y="29644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3" name="Rounded Rectangle 392">
            <a:extLst>
              <a:ext uri="{FF2B5EF4-FFF2-40B4-BE49-F238E27FC236}">
                <a16:creationId xmlns:a16="http://schemas.microsoft.com/office/drawing/2014/main" id="{0D4494B7-B598-EC41-9FCA-EBD2ED752FE2}"/>
              </a:ext>
            </a:extLst>
          </p:cNvPr>
          <p:cNvSpPr/>
          <p:nvPr/>
        </p:nvSpPr>
        <p:spPr>
          <a:xfrm>
            <a:off x="6365649" y="2971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4" name="TextBox 393">
            <a:extLst>
              <a:ext uri="{FF2B5EF4-FFF2-40B4-BE49-F238E27FC236}">
                <a16:creationId xmlns:a16="http://schemas.microsoft.com/office/drawing/2014/main" id="{6322C212-7708-3C4B-86C1-A0B190949A4E}"/>
              </a:ext>
            </a:extLst>
          </p:cNvPr>
          <p:cNvSpPr txBox="1"/>
          <p:nvPr/>
        </p:nvSpPr>
        <p:spPr>
          <a:xfrm>
            <a:off x="5005345" y="307893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95" name="Rounded Rectangle 394">
            <a:extLst>
              <a:ext uri="{FF2B5EF4-FFF2-40B4-BE49-F238E27FC236}">
                <a16:creationId xmlns:a16="http://schemas.microsoft.com/office/drawing/2014/main" id="{F2C709DB-E4D3-8549-A1C0-1ECF967645C2}"/>
              </a:ext>
            </a:extLst>
          </p:cNvPr>
          <p:cNvSpPr/>
          <p:nvPr/>
        </p:nvSpPr>
        <p:spPr>
          <a:xfrm>
            <a:off x="680933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6" name="Rounded Rectangle 395">
            <a:extLst>
              <a:ext uri="{FF2B5EF4-FFF2-40B4-BE49-F238E27FC236}">
                <a16:creationId xmlns:a16="http://schemas.microsoft.com/office/drawing/2014/main" id="{97C505A0-8BB7-1946-8F47-228813CC5848}"/>
              </a:ext>
            </a:extLst>
          </p:cNvPr>
          <p:cNvSpPr/>
          <p:nvPr/>
        </p:nvSpPr>
        <p:spPr>
          <a:xfrm>
            <a:off x="7035646"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7" name="Rounded Rectangle 396">
            <a:extLst>
              <a:ext uri="{FF2B5EF4-FFF2-40B4-BE49-F238E27FC236}">
                <a16:creationId xmlns:a16="http://schemas.microsoft.com/office/drawing/2014/main" id="{A7712D8F-7CF6-414A-9DEC-1274D40E1D8C}"/>
              </a:ext>
            </a:extLst>
          </p:cNvPr>
          <p:cNvSpPr/>
          <p:nvPr/>
        </p:nvSpPr>
        <p:spPr>
          <a:xfrm>
            <a:off x="5231878" y="34559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8" name="Rounded Rectangle 397">
            <a:extLst>
              <a:ext uri="{FF2B5EF4-FFF2-40B4-BE49-F238E27FC236}">
                <a16:creationId xmlns:a16="http://schemas.microsoft.com/office/drawing/2014/main" id="{385DB6A2-DE64-004D-82B8-7D607C5DACE6}"/>
              </a:ext>
            </a:extLst>
          </p:cNvPr>
          <p:cNvSpPr/>
          <p:nvPr/>
        </p:nvSpPr>
        <p:spPr>
          <a:xfrm>
            <a:off x="5426041" y="34559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9" name="Rounded Rectangle 398">
            <a:extLst>
              <a:ext uri="{FF2B5EF4-FFF2-40B4-BE49-F238E27FC236}">
                <a16:creationId xmlns:a16="http://schemas.microsoft.com/office/drawing/2014/main" id="{6CC18CA0-8352-3845-911C-1FAC03AFD53C}"/>
              </a:ext>
            </a:extLst>
          </p:cNvPr>
          <p:cNvSpPr/>
          <p:nvPr/>
        </p:nvSpPr>
        <p:spPr>
          <a:xfrm>
            <a:off x="5620204" y="3455957"/>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0" name="Rounded Rectangle 399">
            <a:extLst>
              <a:ext uri="{FF2B5EF4-FFF2-40B4-BE49-F238E27FC236}">
                <a16:creationId xmlns:a16="http://schemas.microsoft.com/office/drawing/2014/main" id="{978868FF-54C8-8743-8C99-FF1FAF09D8DE}"/>
              </a:ext>
            </a:extLst>
          </p:cNvPr>
          <p:cNvSpPr/>
          <p:nvPr/>
        </p:nvSpPr>
        <p:spPr>
          <a:xfrm>
            <a:off x="5812613" y="34562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1" name="Rounded Rectangle 400">
            <a:extLst>
              <a:ext uri="{FF2B5EF4-FFF2-40B4-BE49-F238E27FC236}">
                <a16:creationId xmlns:a16="http://schemas.microsoft.com/office/drawing/2014/main" id="{1A0893EF-FF06-5642-BD57-51CCDA65382C}"/>
              </a:ext>
            </a:extLst>
          </p:cNvPr>
          <p:cNvSpPr/>
          <p:nvPr/>
        </p:nvSpPr>
        <p:spPr>
          <a:xfrm>
            <a:off x="5993073" y="34596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2" name="Rounded Rectangle 401">
            <a:extLst>
              <a:ext uri="{FF2B5EF4-FFF2-40B4-BE49-F238E27FC236}">
                <a16:creationId xmlns:a16="http://schemas.microsoft.com/office/drawing/2014/main" id="{3262205D-40AD-7745-89CF-457415977C47}"/>
              </a:ext>
            </a:extLst>
          </p:cNvPr>
          <p:cNvSpPr/>
          <p:nvPr/>
        </p:nvSpPr>
        <p:spPr>
          <a:xfrm>
            <a:off x="6187236" y="34596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3" name="Rounded Rectangle 402">
            <a:extLst>
              <a:ext uri="{FF2B5EF4-FFF2-40B4-BE49-F238E27FC236}">
                <a16:creationId xmlns:a16="http://schemas.microsoft.com/office/drawing/2014/main" id="{48FB875D-3337-0A40-9098-4D34A5D105C2}"/>
              </a:ext>
            </a:extLst>
          </p:cNvPr>
          <p:cNvSpPr/>
          <p:nvPr/>
        </p:nvSpPr>
        <p:spPr>
          <a:xfrm>
            <a:off x="6381399" y="34570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4" name="TextBox 403">
            <a:extLst>
              <a:ext uri="{FF2B5EF4-FFF2-40B4-BE49-F238E27FC236}">
                <a16:creationId xmlns:a16="http://schemas.microsoft.com/office/drawing/2014/main" id="{F3DCBA99-F0BC-E04F-8553-EFEABA8D6B90}"/>
              </a:ext>
            </a:extLst>
          </p:cNvPr>
          <p:cNvSpPr txBox="1"/>
          <p:nvPr/>
        </p:nvSpPr>
        <p:spPr>
          <a:xfrm>
            <a:off x="5021095" y="356424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05" name="Rounded Rectangle 404">
            <a:extLst>
              <a:ext uri="{FF2B5EF4-FFF2-40B4-BE49-F238E27FC236}">
                <a16:creationId xmlns:a16="http://schemas.microsoft.com/office/drawing/2014/main" id="{021C6D3A-86DE-4E4F-87BA-CDF8AC2890C8}"/>
              </a:ext>
            </a:extLst>
          </p:cNvPr>
          <p:cNvSpPr/>
          <p:nvPr/>
        </p:nvSpPr>
        <p:spPr>
          <a:xfrm>
            <a:off x="5242414" y="38927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6" name="Rounded Rectangle 405">
            <a:extLst>
              <a:ext uri="{FF2B5EF4-FFF2-40B4-BE49-F238E27FC236}">
                <a16:creationId xmlns:a16="http://schemas.microsoft.com/office/drawing/2014/main" id="{49E8EF3B-B91E-2D45-A5DD-075D9329BE5B}"/>
              </a:ext>
            </a:extLst>
          </p:cNvPr>
          <p:cNvSpPr/>
          <p:nvPr/>
        </p:nvSpPr>
        <p:spPr>
          <a:xfrm>
            <a:off x="5436577" y="38927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7" name="Rounded Rectangle 406">
            <a:extLst>
              <a:ext uri="{FF2B5EF4-FFF2-40B4-BE49-F238E27FC236}">
                <a16:creationId xmlns:a16="http://schemas.microsoft.com/office/drawing/2014/main" id="{1429B769-9C0E-B14E-8F03-B0B160F61F56}"/>
              </a:ext>
            </a:extLst>
          </p:cNvPr>
          <p:cNvSpPr/>
          <p:nvPr/>
        </p:nvSpPr>
        <p:spPr>
          <a:xfrm>
            <a:off x="5630740" y="3890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8" name="Rounded Rectangle 407">
            <a:extLst>
              <a:ext uri="{FF2B5EF4-FFF2-40B4-BE49-F238E27FC236}">
                <a16:creationId xmlns:a16="http://schemas.microsoft.com/office/drawing/2014/main" id="{B97AAA93-7C9B-AD45-AA5A-86239AFD6065}"/>
              </a:ext>
            </a:extLst>
          </p:cNvPr>
          <p:cNvSpPr/>
          <p:nvPr/>
        </p:nvSpPr>
        <p:spPr>
          <a:xfrm>
            <a:off x="5813317" y="38930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9" name="Rounded Rectangle 408">
            <a:extLst>
              <a:ext uri="{FF2B5EF4-FFF2-40B4-BE49-F238E27FC236}">
                <a16:creationId xmlns:a16="http://schemas.microsoft.com/office/drawing/2014/main" id="{A357932F-C325-0C40-B3B3-43DD9E60480B}"/>
              </a:ext>
            </a:extLst>
          </p:cNvPr>
          <p:cNvSpPr/>
          <p:nvPr/>
        </p:nvSpPr>
        <p:spPr>
          <a:xfrm>
            <a:off x="6003609" y="3896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0" name="Rounded Rectangle 409">
            <a:extLst>
              <a:ext uri="{FF2B5EF4-FFF2-40B4-BE49-F238E27FC236}">
                <a16:creationId xmlns:a16="http://schemas.microsoft.com/office/drawing/2014/main" id="{4B10A630-2350-024E-B6A4-356D38DBFFB1}"/>
              </a:ext>
            </a:extLst>
          </p:cNvPr>
          <p:cNvSpPr/>
          <p:nvPr/>
        </p:nvSpPr>
        <p:spPr>
          <a:xfrm>
            <a:off x="6187940" y="38964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1" name="Rounded Rectangle 410">
            <a:extLst>
              <a:ext uri="{FF2B5EF4-FFF2-40B4-BE49-F238E27FC236}">
                <a16:creationId xmlns:a16="http://schemas.microsoft.com/office/drawing/2014/main" id="{E944122B-04AC-7941-9380-9600031DCADE}"/>
              </a:ext>
            </a:extLst>
          </p:cNvPr>
          <p:cNvSpPr/>
          <p:nvPr/>
        </p:nvSpPr>
        <p:spPr>
          <a:xfrm>
            <a:off x="6382103" y="3893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2" name="Rounded Rectangle 411">
            <a:extLst>
              <a:ext uri="{FF2B5EF4-FFF2-40B4-BE49-F238E27FC236}">
                <a16:creationId xmlns:a16="http://schemas.microsoft.com/office/drawing/2014/main" id="{32E8B56D-6C49-B54B-B8CF-684BBD3819EA}"/>
              </a:ext>
            </a:extLst>
          </p:cNvPr>
          <p:cNvSpPr/>
          <p:nvPr/>
        </p:nvSpPr>
        <p:spPr>
          <a:xfrm>
            <a:off x="6574512" y="38967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3" name="TextBox 412">
            <a:extLst>
              <a:ext uri="{FF2B5EF4-FFF2-40B4-BE49-F238E27FC236}">
                <a16:creationId xmlns:a16="http://schemas.microsoft.com/office/drawing/2014/main" id="{C9690CEB-913C-1848-B46E-EE47EEED498E}"/>
              </a:ext>
            </a:extLst>
          </p:cNvPr>
          <p:cNvSpPr txBox="1"/>
          <p:nvPr/>
        </p:nvSpPr>
        <p:spPr>
          <a:xfrm>
            <a:off x="5031631" y="40010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14" name="Rounded Rectangle 413">
            <a:extLst>
              <a:ext uri="{FF2B5EF4-FFF2-40B4-BE49-F238E27FC236}">
                <a16:creationId xmlns:a16="http://schemas.microsoft.com/office/drawing/2014/main" id="{6D2C1B95-A58D-0F4A-9224-7E071A805574}"/>
              </a:ext>
            </a:extLst>
          </p:cNvPr>
          <p:cNvSpPr/>
          <p:nvPr/>
        </p:nvSpPr>
        <p:spPr>
          <a:xfrm>
            <a:off x="5237542" y="4360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5" name="Rounded Rectangle 414">
            <a:extLst>
              <a:ext uri="{FF2B5EF4-FFF2-40B4-BE49-F238E27FC236}">
                <a16:creationId xmlns:a16="http://schemas.microsoft.com/office/drawing/2014/main" id="{129AE37A-FA44-E04E-8039-081D8D378724}"/>
              </a:ext>
            </a:extLst>
          </p:cNvPr>
          <p:cNvSpPr/>
          <p:nvPr/>
        </p:nvSpPr>
        <p:spPr>
          <a:xfrm>
            <a:off x="5431705"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6" name="Rounded Rectangle 415">
            <a:extLst>
              <a:ext uri="{FF2B5EF4-FFF2-40B4-BE49-F238E27FC236}">
                <a16:creationId xmlns:a16="http://schemas.microsoft.com/office/drawing/2014/main" id="{D670CE08-F39C-9E4E-9BAF-A16B266DA21A}"/>
              </a:ext>
            </a:extLst>
          </p:cNvPr>
          <p:cNvSpPr/>
          <p:nvPr/>
        </p:nvSpPr>
        <p:spPr>
          <a:xfrm>
            <a:off x="5625868" y="43604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7" name="Rounded Rectangle 416">
            <a:extLst>
              <a:ext uri="{FF2B5EF4-FFF2-40B4-BE49-F238E27FC236}">
                <a16:creationId xmlns:a16="http://schemas.microsoft.com/office/drawing/2014/main" id="{FB744851-564D-BC46-A1BA-27B4E760E672}"/>
              </a:ext>
            </a:extLst>
          </p:cNvPr>
          <p:cNvSpPr/>
          <p:nvPr/>
        </p:nvSpPr>
        <p:spPr>
          <a:xfrm>
            <a:off x="5818277" y="43607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8" name="Rounded Rectangle 417">
            <a:extLst>
              <a:ext uri="{FF2B5EF4-FFF2-40B4-BE49-F238E27FC236}">
                <a16:creationId xmlns:a16="http://schemas.microsoft.com/office/drawing/2014/main" id="{176C0BC9-F716-1845-94AB-624194DAE959}"/>
              </a:ext>
            </a:extLst>
          </p:cNvPr>
          <p:cNvSpPr/>
          <p:nvPr/>
        </p:nvSpPr>
        <p:spPr>
          <a:xfrm>
            <a:off x="5998737" y="43641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9" name="Rounded Rectangle 418">
            <a:extLst>
              <a:ext uri="{FF2B5EF4-FFF2-40B4-BE49-F238E27FC236}">
                <a16:creationId xmlns:a16="http://schemas.microsoft.com/office/drawing/2014/main" id="{0EED5FD5-1160-634D-AFDC-E5268A6BA05E}"/>
              </a:ext>
            </a:extLst>
          </p:cNvPr>
          <p:cNvSpPr/>
          <p:nvPr/>
        </p:nvSpPr>
        <p:spPr>
          <a:xfrm>
            <a:off x="619290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0" name="Rounded Rectangle 419">
            <a:extLst>
              <a:ext uri="{FF2B5EF4-FFF2-40B4-BE49-F238E27FC236}">
                <a16:creationId xmlns:a16="http://schemas.microsoft.com/office/drawing/2014/main" id="{02B9D045-4D34-4746-A3BF-5AE75986F50B}"/>
              </a:ext>
            </a:extLst>
          </p:cNvPr>
          <p:cNvSpPr/>
          <p:nvPr/>
        </p:nvSpPr>
        <p:spPr>
          <a:xfrm>
            <a:off x="6387063" y="43615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1" name="Rounded Rectangle 420">
            <a:extLst>
              <a:ext uri="{FF2B5EF4-FFF2-40B4-BE49-F238E27FC236}">
                <a16:creationId xmlns:a16="http://schemas.microsoft.com/office/drawing/2014/main" id="{266EF58E-3444-5742-8269-17E4B3F7746D}"/>
              </a:ext>
            </a:extLst>
          </p:cNvPr>
          <p:cNvSpPr/>
          <p:nvPr/>
        </p:nvSpPr>
        <p:spPr>
          <a:xfrm>
            <a:off x="6579472" y="43643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2" name="TextBox 421">
            <a:extLst>
              <a:ext uri="{FF2B5EF4-FFF2-40B4-BE49-F238E27FC236}">
                <a16:creationId xmlns:a16="http://schemas.microsoft.com/office/drawing/2014/main" id="{26AF09B7-504F-A441-98CB-217C7A864A95}"/>
              </a:ext>
            </a:extLst>
          </p:cNvPr>
          <p:cNvSpPr txBox="1"/>
          <p:nvPr/>
        </p:nvSpPr>
        <p:spPr>
          <a:xfrm>
            <a:off x="5026759" y="446871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23" name="Rounded Rectangle 422">
            <a:extLst>
              <a:ext uri="{FF2B5EF4-FFF2-40B4-BE49-F238E27FC236}">
                <a16:creationId xmlns:a16="http://schemas.microsoft.com/office/drawing/2014/main" id="{0902EB9A-7D0D-B549-B1EA-AFBE0344B446}"/>
              </a:ext>
            </a:extLst>
          </p:cNvPr>
          <p:cNvSpPr/>
          <p:nvPr/>
        </p:nvSpPr>
        <p:spPr>
          <a:xfrm>
            <a:off x="677622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4" name="Rounded Rectangle 423">
            <a:extLst>
              <a:ext uri="{FF2B5EF4-FFF2-40B4-BE49-F238E27FC236}">
                <a16:creationId xmlns:a16="http://schemas.microsoft.com/office/drawing/2014/main" id="{D03C005D-9C0C-0941-84F2-81C569FE1A83}"/>
              </a:ext>
            </a:extLst>
          </p:cNvPr>
          <p:cNvSpPr/>
          <p:nvPr/>
        </p:nvSpPr>
        <p:spPr>
          <a:xfrm>
            <a:off x="6971709"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25" name="Group 424">
            <a:extLst>
              <a:ext uri="{FF2B5EF4-FFF2-40B4-BE49-F238E27FC236}">
                <a16:creationId xmlns:a16="http://schemas.microsoft.com/office/drawing/2014/main" id="{C5993623-23C6-5A46-AD2C-AB5B9B30FADC}"/>
              </a:ext>
            </a:extLst>
          </p:cNvPr>
          <p:cNvGrpSpPr/>
          <p:nvPr/>
        </p:nvGrpSpPr>
        <p:grpSpPr>
          <a:xfrm rot="21011211">
            <a:off x="419162" y="4152127"/>
            <a:ext cx="292910" cy="222927"/>
            <a:chOff x="702590" y="1203599"/>
            <a:chExt cx="301686" cy="290724"/>
          </a:xfrm>
        </p:grpSpPr>
        <p:sp>
          <p:nvSpPr>
            <p:cNvPr id="426" name="Google Shape;431;p39">
              <a:extLst>
                <a:ext uri="{FF2B5EF4-FFF2-40B4-BE49-F238E27FC236}">
                  <a16:creationId xmlns:a16="http://schemas.microsoft.com/office/drawing/2014/main" id="{6BE90D6F-13D8-B34E-B161-3ACC92DFE7C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427" name="TextBox 426">
              <a:extLst>
                <a:ext uri="{FF2B5EF4-FFF2-40B4-BE49-F238E27FC236}">
                  <a16:creationId xmlns:a16="http://schemas.microsoft.com/office/drawing/2014/main" id="{46A24F9F-D592-6F4C-B53D-BBBE52260A1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6.</a:t>
              </a:r>
            </a:p>
          </p:txBody>
        </p:sp>
      </p:grpSp>
      <p:sp>
        <p:nvSpPr>
          <p:cNvPr id="428" name="Rounded Rectangle 427">
            <a:extLst>
              <a:ext uri="{FF2B5EF4-FFF2-40B4-BE49-F238E27FC236}">
                <a16:creationId xmlns:a16="http://schemas.microsoft.com/office/drawing/2014/main" id="{D454E609-8399-E347-83F0-8959A8285498}"/>
              </a:ext>
            </a:extLst>
          </p:cNvPr>
          <p:cNvSpPr/>
          <p:nvPr/>
        </p:nvSpPr>
        <p:spPr>
          <a:xfrm>
            <a:off x="423921" y="4667680"/>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OLAP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430" name="Rounded Rectangle 429">
            <a:extLst>
              <a:ext uri="{FF2B5EF4-FFF2-40B4-BE49-F238E27FC236}">
                <a16:creationId xmlns:a16="http://schemas.microsoft.com/office/drawing/2014/main" id="{76970DBF-728B-C241-A71C-A891724C0423}"/>
              </a:ext>
            </a:extLst>
          </p:cNvPr>
          <p:cNvSpPr/>
          <p:nvPr/>
        </p:nvSpPr>
        <p:spPr>
          <a:xfrm>
            <a:off x="5261230" y="47960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1" name="Rounded Rectangle 430">
            <a:extLst>
              <a:ext uri="{FF2B5EF4-FFF2-40B4-BE49-F238E27FC236}">
                <a16:creationId xmlns:a16="http://schemas.microsoft.com/office/drawing/2014/main" id="{A08E2755-09F2-3748-A54A-892C65826321}"/>
              </a:ext>
            </a:extLst>
          </p:cNvPr>
          <p:cNvSpPr/>
          <p:nvPr/>
        </p:nvSpPr>
        <p:spPr>
          <a:xfrm>
            <a:off x="5455393" y="4796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2" name="Rounded Rectangle 431">
            <a:extLst>
              <a:ext uri="{FF2B5EF4-FFF2-40B4-BE49-F238E27FC236}">
                <a16:creationId xmlns:a16="http://schemas.microsoft.com/office/drawing/2014/main" id="{B100A81C-5C96-224B-B147-36ADAC0D0ABD}"/>
              </a:ext>
            </a:extLst>
          </p:cNvPr>
          <p:cNvSpPr/>
          <p:nvPr/>
        </p:nvSpPr>
        <p:spPr>
          <a:xfrm>
            <a:off x="5649556" y="479605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3" name="Rounded Rectangle 432">
            <a:extLst>
              <a:ext uri="{FF2B5EF4-FFF2-40B4-BE49-F238E27FC236}">
                <a16:creationId xmlns:a16="http://schemas.microsoft.com/office/drawing/2014/main" id="{469394AE-FC82-554B-B76F-804068E91FAF}"/>
              </a:ext>
            </a:extLst>
          </p:cNvPr>
          <p:cNvSpPr/>
          <p:nvPr/>
        </p:nvSpPr>
        <p:spPr>
          <a:xfrm>
            <a:off x="5841965" y="47963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4" name="Rounded Rectangle 433">
            <a:extLst>
              <a:ext uri="{FF2B5EF4-FFF2-40B4-BE49-F238E27FC236}">
                <a16:creationId xmlns:a16="http://schemas.microsoft.com/office/drawing/2014/main" id="{52D81EE7-042E-D14B-981A-DA295E9A99F2}"/>
              </a:ext>
            </a:extLst>
          </p:cNvPr>
          <p:cNvSpPr/>
          <p:nvPr/>
        </p:nvSpPr>
        <p:spPr>
          <a:xfrm>
            <a:off x="6022425" y="47997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5" name="Rounded Rectangle 434">
            <a:extLst>
              <a:ext uri="{FF2B5EF4-FFF2-40B4-BE49-F238E27FC236}">
                <a16:creationId xmlns:a16="http://schemas.microsoft.com/office/drawing/2014/main" id="{616D0EE4-EE30-D64A-AEBC-F519BF3411BB}"/>
              </a:ext>
            </a:extLst>
          </p:cNvPr>
          <p:cNvSpPr/>
          <p:nvPr/>
        </p:nvSpPr>
        <p:spPr>
          <a:xfrm>
            <a:off x="621658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6" name="Rounded Rectangle 435">
            <a:extLst>
              <a:ext uri="{FF2B5EF4-FFF2-40B4-BE49-F238E27FC236}">
                <a16:creationId xmlns:a16="http://schemas.microsoft.com/office/drawing/2014/main" id="{7BE4DE5A-A6C5-7B41-92D8-6C04C420F6C7}"/>
              </a:ext>
            </a:extLst>
          </p:cNvPr>
          <p:cNvSpPr/>
          <p:nvPr/>
        </p:nvSpPr>
        <p:spPr>
          <a:xfrm>
            <a:off x="6410751" y="47971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7" name="Rounded Rectangle 436">
            <a:extLst>
              <a:ext uri="{FF2B5EF4-FFF2-40B4-BE49-F238E27FC236}">
                <a16:creationId xmlns:a16="http://schemas.microsoft.com/office/drawing/2014/main" id="{C271AA4C-6979-BE40-B0AF-4EE535FB15C0}"/>
              </a:ext>
            </a:extLst>
          </p:cNvPr>
          <p:cNvSpPr/>
          <p:nvPr/>
        </p:nvSpPr>
        <p:spPr>
          <a:xfrm>
            <a:off x="6603160" y="48000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8" name="TextBox 437">
            <a:extLst>
              <a:ext uri="{FF2B5EF4-FFF2-40B4-BE49-F238E27FC236}">
                <a16:creationId xmlns:a16="http://schemas.microsoft.com/office/drawing/2014/main" id="{E8458E64-1122-434E-9614-74933588FAF9}"/>
              </a:ext>
            </a:extLst>
          </p:cNvPr>
          <p:cNvSpPr txBox="1"/>
          <p:nvPr/>
        </p:nvSpPr>
        <p:spPr>
          <a:xfrm>
            <a:off x="5050447" y="490433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39" name="Rounded Rectangle 438">
            <a:extLst>
              <a:ext uri="{FF2B5EF4-FFF2-40B4-BE49-F238E27FC236}">
                <a16:creationId xmlns:a16="http://schemas.microsoft.com/office/drawing/2014/main" id="{53D5B582-A244-F241-A57B-A33FAAC16E4A}"/>
              </a:ext>
            </a:extLst>
          </p:cNvPr>
          <p:cNvSpPr/>
          <p:nvPr/>
        </p:nvSpPr>
        <p:spPr>
          <a:xfrm>
            <a:off x="679990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78" name="Group 477">
            <a:extLst>
              <a:ext uri="{FF2B5EF4-FFF2-40B4-BE49-F238E27FC236}">
                <a16:creationId xmlns:a16="http://schemas.microsoft.com/office/drawing/2014/main" id="{B792F5F8-F689-DE4F-BFC2-61765AE3CEB6}"/>
              </a:ext>
            </a:extLst>
          </p:cNvPr>
          <p:cNvGrpSpPr/>
          <p:nvPr/>
        </p:nvGrpSpPr>
        <p:grpSpPr>
          <a:xfrm>
            <a:off x="10800795" y="1442971"/>
            <a:ext cx="753431" cy="523886"/>
            <a:chOff x="3589489" y="3095660"/>
            <a:chExt cx="753431" cy="523886"/>
          </a:xfrm>
        </p:grpSpPr>
        <p:pic>
          <p:nvPicPr>
            <p:cNvPr id="479" name="Picture 478">
              <a:extLst>
                <a:ext uri="{FF2B5EF4-FFF2-40B4-BE49-F238E27FC236}">
                  <a16:creationId xmlns:a16="http://schemas.microsoft.com/office/drawing/2014/main" id="{920680A9-2EF9-EC4D-99EC-0284923614E4}"/>
                </a:ext>
              </a:extLst>
            </p:cNvPr>
            <p:cNvPicPr>
              <a:picLocks noChangeAspect="1"/>
            </p:cNvPicPr>
            <p:nvPr/>
          </p:nvPicPr>
          <p:blipFill>
            <a:blip r:embed="rId2">
              <a:alphaModFix amt="27000"/>
            </a:blip>
            <a:stretch>
              <a:fillRect/>
            </a:stretch>
          </p:blipFill>
          <p:spPr>
            <a:xfrm>
              <a:off x="3699164" y="3095660"/>
              <a:ext cx="488354" cy="333340"/>
            </a:xfrm>
            <a:prstGeom prst="rect">
              <a:avLst/>
            </a:prstGeom>
          </p:spPr>
        </p:pic>
        <p:sp>
          <p:nvSpPr>
            <p:cNvPr id="480" name="TextBox 479">
              <a:extLst>
                <a:ext uri="{FF2B5EF4-FFF2-40B4-BE49-F238E27FC236}">
                  <a16:creationId xmlns:a16="http://schemas.microsoft.com/office/drawing/2014/main" id="{2841BF02-C924-FB45-8BA0-86F02BEB5B67}"/>
                </a:ext>
              </a:extLst>
            </p:cNvPr>
            <p:cNvSpPr txBox="1"/>
            <p:nvPr/>
          </p:nvSpPr>
          <p:spPr>
            <a:xfrm>
              <a:off x="3589489" y="3330066"/>
              <a:ext cx="753431" cy="289480"/>
            </a:xfrm>
            <a:prstGeom prst="rect">
              <a:avLst/>
            </a:prstGeom>
            <a:noFill/>
          </p:spPr>
          <p:txBody>
            <a:bodyPr wrap="squar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Stream APIs</a:t>
              </a:r>
            </a:p>
          </p:txBody>
        </p:sp>
      </p:grpSp>
      <p:grpSp>
        <p:nvGrpSpPr>
          <p:cNvPr id="481" name="Group 480">
            <a:extLst>
              <a:ext uri="{FF2B5EF4-FFF2-40B4-BE49-F238E27FC236}">
                <a16:creationId xmlns:a16="http://schemas.microsoft.com/office/drawing/2014/main" id="{25B08EBE-B774-354C-9B12-B96069A3F5A6}"/>
              </a:ext>
            </a:extLst>
          </p:cNvPr>
          <p:cNvGrpSpPr/>
          <p:nvPr/>
        </p:nvGrpSpPr>
        <p:grpSpPr>
          <a:xfrm>
            <a:off x="10665221" y="1976637"/>
            <a:ext cx="992579" cy="534509"/>
            <a:chOff x="10787398" y="3618404"/>
            <a:chExt cx="992579" cy="534509"/>
          </a:xfrm>
        </p:grpSpPr>
        <p:pic>
          <p:nvPicPr>
            <p:cNvPr id="482" name="Picture 481">
              <a:extLst>
                <a:ext uri="{FF2B5EF4-FFF2-40B4-BE49-F238E27FC236}">
                  <a16:creationId xmlns:a16="http://schemas.microsoft.com/office/drawing/2014/main" id="{4CAA4FF3-ACB7-3740-BA88-2E6DADBB235B}"/>
                </a:ext>
              </a:extLst>
            </p:cNvPr>
            <p:cNvPicPr>
              <a:picLocks noChangeAspect="1"/>
            </p:cNvPicPr>
            <p:nvPr/>
          </p:nvPicPr>
          <p:blipFill>
            <a:blip r:embed="rId3">
              <a:alphaModFix amt="57000"/>
            </a:blip>
            <a:stretch>
              <a:fillRect/>
            </a:stretch>
          </p:blipFill>
          <p:spPr>
            <a:xfrm>
              <a:off x="11020649" y="3618404"/>
              <a:ext cx="431837" cy="329077"/>
            </a:xfrm>
            <a:prstGeom prst="rect">
              <a:avLst/>
            </a:prstGeom>
          </p:spPr>
        </p:pic>
        <p:sp>
          <p:nvSpPr>
            <p:cNvPr id="483" name="TextBox 482">
              <a:extLst>
                <a:ext uri="{FF2B5EF4-FFF2-40B4-BE49-F238E27FC236}">
                  <a16:creationId xmlns:a16="http://schemas.microsoft.com/office/drawing/2014/main" id="{B24AD6C7-64E2-A84D-8113-33AC4009064E}"/>
                </a:ext>
              </a:extLst>
            </p:cNvPr>
            <p:cNvSpPr txBox="1"/>
            <p:nvPr/>
          </p:nvSpPr>
          <p:spPr>
            <a:xfrm>
              <a:off x="10787398" y="3863433"/>
              <a:ext cx="992579"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Indexed for Search</a:t>
              </a:r>
            </a:p>
          </p:txBody>
        </p:sp>
      </p:grpSp>
      <p:grpSp>
        <p:nvGrpSpPr>
          <p:cNvPr id="484" name="Group 483">
            <a:extLst>
              <a:ext uri="{FF2B5EF4-FFF2-40B4-BE49-F238E27FC236}">
                <a16:creationId xmlns:a16="http://schemas.microsoft.com/office/drawing/2014/main" id="{38E7D598-1BF8-B048-93D2-58E74A6C955A}"/>
              </a:ext>
            </a:extLst>
          </p:cNvPr>
          <p:cNvGrpSpPr/>
          <p:nvPr/>
        </p:nvGrpSpPr>
        <p:grpSpPr>
          <a:xfrm>
            <a:off x="10616302" y="2478001"/>
            <a:ext cx="1103187" cy="703869"/>
            <a:chOff x="10758706" y="3546264"/>
            <a:chExt cx="1103187" cy="703869"/>
          </a:xfrm>
        </p:grpSpPr>
        <p:pic>
          <p:nvPicPr>
            <p:cNvPr id="485" name="Picture 484">
              <a:extLst>
                <a:ext uri="{FF2B5EF4-FFF2-40B4-BE49-F238E27FC236}">
                  <a16:creationId xmlns:a16="http://schemas.microsoft.com/office/drawing/2014/main" id="{03C8CAF4-211F-EC47-A96E-8BDE44527207}"/>
                </a:ext>
              </a:extLst>
            </p:cNvPr>
            <p:cNvPicPr>
              <a:picLocks noChangeAspect="1"/>
            </p:cNvPicPr>
            <p:nvPr/>
          </p:nvPicPr>
          <p:blipFill>
            <a:blip r:embed="rId4">
              <a:alphaModFix amt="50000"/>
            </a:blip>
            <a:stretch>
              <a:fillRect/>
            </a:stretch>
          </p:blipFill>
          <p:spPr>
            <a:xfrm>
              <a:off x="11041322" y="3546264"/>
              <a:ext cx="498883" cy="502431"/>
            </a:xfrm>
            <a:prstGeom prst="rect">
              <a:avLst/>
            </a:prstGeom>
          </p:spPr>
        </p:pic>
        <p:sp>
          <p:nvSpPr>
            <p:cNvPr id="486" name="TextBox 485">
              <a:extLst>
                <a:ext uri="{FF2B5EF4-FFF2-40B4-BE49-F238E27FC236}">
                  <a16:creationId xmlns:a16="http://schemas.microsoft.com/office/drawing/2014/main" id="{39DBFD31-9705-9B4A-B311-3C13805A6A43}"/>
                </a:ext>
              </a:extLst>
            </p:cNvPr>
            <p:cNvSpPr txBox="1"/>
            <p:nvPr/>
          </p:nvSpPr>
          <p:spPr>
            <a:xfrm>
              <a:off x="10758706" y="3960653"/>
              <a:ext cx="1103187"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Business Intelligence</a:t>
              </a:r>
            </a:p>
          </p:txBody>
        </p:sp>
      </p:grpSp>
      <p:sp>
        <p:nvSpPr>
          <p:cNvPr id="489" name="Rounded Rectangle 488">
            <a:extLst>
              <a:ext uri="{FF2B5EF4-FFF2-40B4-BE49-F238E27FC236}">
                <a16:creationId xmlns:a16="http://schemas.microsoft.com/office/drawing/2014/main" id="{AB1970D5-AD44-3844-AD72-1AA6849902E2}"/>
              </a:ext>
            </a:extLst>
          </p:cNvPr>
          <p:cNvSpPr/>
          <p:nvPr/>
        </p:nvSpPr>
        <p:spPr>
          <a:xfrm>
            <a:off x="8027511" y="2661927"/>
            <a:ext cx="1627439" cy="375693"/>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Kafka Connect</a:t>
            </a:r>
          </a:p>
          <a:p>
            <a:pPr algn="ctr"/>
            <a:r>
              <a:rPr lang="en-US" sz="900" dirty="0">
                <a:solidFill>
                  <a:schemeClr val="bg1">
                    <a:lumMod val="50000"/>
                  </a:schemeClr>
                </a:solidFill>
                <a:latin typeface="+mj-lt"/>
                <a:ea typeface="Nanum Pen Script" panose="03040600000000000000" pitchFamily="66" charset="-127"/>
              </a:rPr>
              <a:t>Sink</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grpSp>
        <p:nvGrpSpPr>
          <p:cNvPr id="496" name="Group 495">
            <a:extLst>
              <a:ext uri="{FF2B5EF4-FFF2-40B4-BE49-F238E27FC236}">
                <a16:creationId xmlns:a16="http://schemas.microsoft.com/office/drawing/2014/main" id="{AE512457-27AD-B242-A8E5-25052F37264C}"/>
              </a:ext>
            </a:extLst>
          </p:cNvPr>
          <p:cNvGrpSpPr/>
          <p:nvPr/>
        </p:nvGrpSpPr>
        <p:grpSpPr>
          <a:xfrm>
            <a:off x="10817447" y="3506630"/>
            <a:ext cx="740908" cy="731246"/>
            <a:chOff x="9490766" y="4204210"/>
            <a:chExt cx="740908" cy="731246"/>
          </a:xfrm>
        </p:grpSpPr>
        <p:pic>
          <p:nvPicPr>
            <p:cNvPr id="497" name="Picture 496">
              <a:extLst>
                <a:ext uri="{FF2B5EF4-FFF2-40B4-BE49-F238E27FC236}">
                  <a16:creationId xmlns:a16="http://schemas.microsoft.com/office/drawing/2014/main" id="{C5118A1B-370C-974F-AE6B-BF6B7E9771D6}"/>
                </a:ext>
              </a:extLst>
            </p:cNvPr>
            <p:cNvPicPr>
              <a:picLocks noChangeAspect="1"/>
            </p:cNvPicPr>
            <p:nvPr/>
          </p:nvPicPr>
          <p:blipFill>
            <a:blip r:embed="rId5">
              <a:alphaModFix amt="10000"/>
            </a:blip>
            <a:stretch>
              <a:fillRect/>
            </a:stretch>
          </p:blipFill>
          <p:spPr>
            <a:xfrm>
              <a:off x="9527636" y="4204210"/>
              <a:ext cx="564571" cy="564571"/>
            </a:xfrm>
            <a:prstGeom prst="rect">
              <a:avLst/>
            </a:prstGeom>
          </p:spPr>
        </p:pic>
        <p:sp>
          <p:nvSpPr>
            <p:cNvPr id="498" name="TextBox 497">
              <a:extLst>
                <a:ext uri="{FF2B5EF4-FFF2-40B4-BE49-F238E27FC236}">
                  <a16:creationId xmlns:a16="http://schemas.microsoft.com/office/drawing/2014/main" id="{CDF53E78-A4E7-AE47-A739-B9FAAD8C3D6C}"/>
                </a:ext>
              </a:extLst>
            </p:cNvPr>
            <p:cNvSpPr txBox="1"/>
            <p:nvPr/>
          </p:nvSpPr>
          <p:spPr>
            <a:xfrm>
              <a:off x="9490766" y="4630588"/>
              <a:ext cx="740908"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Data Bases</a:t>
              </a:r>
            </a:p>
          </p:txBody>
        </p:sp>
      </p:grpSp>
      <p:pic>
        <p:nvPicPr>
          <p:cNvPr id="499" name="Picture 498">
            <a:extLst>
              <a:ext uri="{FF2B5EF4-FFF2-40B4-BE49-F238E27FC236}">
                <a16:creationId xmlns:a16="http://schemas.microsoft.com/office/drawing/2014/main" id="{55CF5CD5-BFD0-F442-BF88-DDED09D30476}"/>
              </a:ext>
            </a:extLst>
          </p:cNvPr>
          <p:cNvPicPr>
            <a:picLocks noChangeAspect="1"/>
          </p:cNvPicPr>
          <p:nvPr/>
        </p:nvPicPr>
        <p:blipFill>
          <a:blip r:embed="rId6">
            <a:alphaModFix amt="48000"/>
          </a:blip>
          <a:stretch>
            <a:fillRect/>
          </a:stretch>
        </p:blipFill>
        <p:spPr>
          <a:xfrm>
            <a:off x="10974588" y="3173363"/>
            <a:ext cx="385064" cy="385064"/>
          </a:xfrm>
          <a:prstGeom prst="rect">
            <a:avLst/>
          </a:prstGeom>
        </p:spPr>
      </p:pic>
      <p:grpSp>
        <p:nvGrpSpPr>
          <p:cNvPr id="500" name="Group 499">
            <a:extLst>
              <a:ext uri="{FF2B5EF4-FFF2-40B4-BE49-F238E27FC236}">
                <a16:creationId xmlns:a16="http://schemas.microsoft.com/office/drawing/2014/main" id="{C9CBE247-C893-484E-9F4E-2CE26A99742D}"/>
              </a:ext>
            </a:extLst>
          </p:cNvPr>
          <p:cNvGrpSpPr/>
          <p:nvPr/>
        </p:nvGrpSpPr>
        <p:grpSpPr>
          <a:xfrm>
            <a:off x="10831538" y="4218695"/>
            <a:ext cx="652743" cy="621088"/>
            <a:chOff x="9121139" y="4882158"/>
            <a:chExt cx="652743" cy="621088"/>
          </a:xfrm>
        </p:grpSpPr>
        <p:pic>
          <p:nvPicPr>
            <p:cNvPr id="501" name="Picture 500">
              <a:extLst>
                <a:ext uri="{FF2B5EF4-FFF2-40B4-BE49-F238E27FC236}">
                  <a16:creationId xmlns:a16="http://schemas.microsoft.com/office/drawing/2014/main" id="{A965C5E0-8D73-A940-9501-4F3EC03B5C18}"/>
                </a:ext>
              </a:extLst>
            </p:cNvPr>
            <p:cNvPicPr>
              <a:picLocks noChangeAspect="1"/>
            </p:cNvPicPr>
            <p:nvPr/>
          </p:nvPicPr>
          <p:blipFill>
            <a:blip r:embed="rId7">
              <a:alphaModFix amt="46000"/>
            </a:blip>
            <a:stretch>
              <a:fillRect/>
            </a:stretch>
          </p:blipFill>
          <p:spPr>
            <a:xfrm>
              <a:off x="9176452" y="4882158"/>
              <a:ext cx="539048" cy="392205"/>
            </a:xfrm>
            <a:prstGeom prst="rect">
              <a:avLst/>
            </a:prstGeom>
          </p:spPr>
        </p:pic>
        <p:sp>
          <p:nvSpPr>
            <p:cNvPr id="502" name="TextBox 501">
              <a:extLst>
                <a:ext uri="{FF2B5EF4-FFF2-40B4-BE49-F238E27FC236}">
                  <a16:creationId xmlns:a16="http://schemas.microsoft.com/office/drawing/2014/main" id="{6D4F7013-7EFD-0148-8587-2398879C0197}"/>
                </a:ext>
              </a:extLst>
            </p:cNvPr>
            <p:cNvSpPr txBox="1"/>
            <p:nvPr/>
          </p:nvSpPr>
          <p:spPr>
            <a:xfrm>
              <a:off x="9121139" y="5198378"/>
              <a:ext cx="652743"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Cognitive</a:t>
              </a:r>
            </a:p>
          </p:txBody>
        </p:sp>
      </p:grpSp>
      <p:sp>
        <p:nvSpPr>
          <p:cNvPr id="503" name="Rectangle 502">
            <a:extLst>
              <a:ext uri="{FF2B5EF4-FFF2-40B4-BE49-F238E27FC236}">
                <a16:creationId xmlns:a16="http://schemas.microsoft.com/office/drawing/2014/main" id="{F495CB2A-CA72-D042-A03F-FC25BA8E9D7A}"/>
              </a:ext>
            </a:extLst>
          </p:cNvPr>
          <p:cNvSpPr/>
          <p:nvPr/>
        </p:nvSpPr>
        <p:spPr>
          <a:xfrm>
            <a:off x="10840806" y="4807990"/>
            <a:ext cx="611064" cy="461665"/>
          </a:xfrm>
          <a:prstGeom prst="rect">
            <a:avLst/>
          </a:prstGeom>
          <a:noFill/>
        </p:spPr>
        <p:txBody>
          <a:bodyPr wrap="square" lIns="91440" tIns="45720" rIns="91440" bIns="45720">
            <a:spAutoFit/>
          </a:bodyPr>
          <a:lstStyle/>
          <a:p>
            <a:pPr algn="ctr"/>
            <a:r>
              <a:rPr lang="en-US" sz="2400" b="1"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a typeface="Brush Script MT" panose="03060802040406070304" pitchFamily="66" charset="-122"/>
                <a:cs typeface="Brush Script MT" panose="03060802040406070304" pitchFamily="66" charset="-122"/>
              </a:rPr>
              <a:t>S3</a:t>
            </a:r>
            <a:endParaRPr lang="en-US" sz="2800" b="1" cap="none" spc="0"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ndParaRPr>
          </a:p>
        </p:txBody>
      </p:sp>
      <p:cxnSp>
        <p:nvCxnSpPr>
          <p:cNvPr id="505" name="Elbow Connector 504">
            <a:extLst>
              <a:ext uri="{FF2B5EF4-FFF2-40B4-BE49-F238E27FC236}">
                <a16:creationId xmlns:a16="http://schemas.microsoft.com/office/drawing/2014/main" id="{223646F6-C91D-9A40-8620-100887DE9C19}"/>
              </a:ext>
            </a:extLst>
          </p:cNvPr>
          <p:cNvCxnSpPr>
            <a:cxnSpLocks/>
            <a:stCxn id="356" idx="3"/>
            <a:endCxn id="353" idx="1"/>
          </p:cNvCxnSpPr>
          <p:nvPr/>
        </p:nvCxnSpPr>
        <p:spPr>
          <a:xfrm flipV="1">
            <a:off x="1596387" y="2848548"/>
            <a:ext cx="629996" cy="315290"/>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09" name="Group 508">
            <a:extLst>
              <a:ext uri="{FF2B5EF4-FFF2-40B4-BE49-F238E27FC236}">
                <a16:creationId xmlns:a16="http://schemas.microsoft.com/office/drawing/2014/main" id="{CDD00DA3-7F19-294D-BF79-2ED272489999}"/>
              </a:ext>
            </a:extLst>
          </p:cNvPr>
          <p:cNvGrpSpPr/>
          <p:nvPr/>
        </p:nvGrpSpPr>
        <p:grpSpPr>
          <a:xfrm rot="21011211">
            <a:off x="423703" y="2957384"/>
            <a:ext cx="292910" cy="222927"/>
            <a:chOff x="702590" y="1203599"/>
            <a:chExt cx="301686" cy="290724"/>
          </a:xfrm>
        </p:grpSpPr>
        <p:sp>
          <p:nvSpPr>
            <p:cNvPr id="510" name="Google Shape;431;p39">
              <a:extLst>
                <a:ext uri="{FF2B5EF4-FFF2-40B4-BE49-F238E27FC236}">
                  <a16:creationId xmlns:a16="http://schemas.microsoft.com/office/drawing/2014/main" id="{CA24A662-6DEC-F744-8D07-C2B4930589D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11" name="TextBox 510">
              <a:extLst>
                <a:ext uri="{FF2B5EF4-FFF2-40B4-BE49-F238E27FC236}">
                  <a16:creationId xmlns:a16="http://schemas.microsoft.com/office/drawing/2014/main" id="{80A5F69C-F06F-6446-BD82-354351CD912D}"/>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4.</a:t>
              </a:r>
            </a:p>
          </p:txBody>
        </p:sp>
      </p:grpSp>
      <p:sp>
        <p:nvSpPr>
          <p:cNvPr id="531" name="Rounded Rectangle 530">
            <a:extLst>
              <a:ext uri="{FF2B5EF4-FFF2-40B4-BE49-F238E27FC236}">
                <a16:creationId xmlns:a16="http://schemas.microsoft.com/office/drawing/2014/main" id="{795C7458-F806-3440-897C-2CFDF06DE993}"/>
              </a:ext>
            </a:extLst>
          </p:cNvPr>
          <p:cNvSpPr/>
          <p:nvPr/>
        </p:nvSpPr>
        <p:spPr>
          <a:xfrm>
            <a:off x="423921" y="5257494"/>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Log aggregation</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532" name="Group 531">
            <a:extLst>
              <a:ext uri="{FF2B5EF4-FFF2-40B4-BE49-F238E27FC236}">
                <a16:creationId xmlns:a16="http://schemas.microsoft.com/office/drawing/2014/main" id="{B2BA595D-0A96-DF41-BCC6-B797B28DECAE}"/>
              </a:ext>
            </a:extLst>
          </p:cNvPr>
          <p:cNvGrpSpPr/>
          <p:nvPr/>
        </p:nvGrpSpPr>
        <p:grpSpPr>
          <a:xfrm rot="21011211">
            <a:off x="385059" y="5280755"/>
            <a:ext cx="463310" cy="222926"/>
            <a:chOff x="682633" y="1203599"/>
            <a:chExt cx="477191" cy="290724"/>
          </a:xfrm>
        </p:grpSpPr>
        <p:sp>
          <p:nvSpPr>
            <p:cNvPr id="533" name="Google Shape;431;p39">
              <a:extLst>
                <a:ext uri="{FF2B5EF4-FFF2-40B4-BE49-F238E27FC236}">
                  <a16:creationId xmlns:a16="http://schemas.microsoft.com/office/drawing/2014/main" id="{C83C8BA9-8C35-B444-95C9-5A820B4660DA}"/>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4" name="TextBox 533">
              <a:extLst>
                <a:ext uri="{FF2B5EF4-FFF2-40B4-BE49-F238E27FC236}">
                  <a16:creationId xmlns:a16="http://schemas.microsoft.com/office/drawing/2014/main" id="{757910B5-7093-D74F-B173-3FA7AE0FCA73}"/>
                </a:ext>
              </a:extLst>
            </p:cNvPr>
            <p:cNvSpPr txBox="1"/>
            <p:nvPr/>
          </p:nvSpPr>
          <p:spPr>
            <a:xfrm>
              <a:off x="682633" y="1208691"/>
              <a:ext cx="477191" cy="240828"/>
            </a:xfrm>
            <a:prstGeom prst="rect">
              <a:avLst/>
            </a:prstGeom>
            <a:noFill/>
          </p:spPr>
          <p:txBody>
            <a:bodyPr wrap="square" rtlCol="0">
              <a:spAutoFit/>
            </a:bodyPr>
            <a:lstStyle/>
            <a:p>
              <a:r>
                <a:rPr lang="en-US" sz="600" dirty="0">
                  <a:solidFill>
                    <a:srgbClr val="FF0000"/>
                  </a:solidFill>
                </a:rPr>
                <a:t>n…</a:t>
              </a:r>
            </a:p>
          </p:txBody>
        </p:sp>
      </p:grpSp>
      <p:grpSp>
        <p:nvGrpSpPr>
          <p:cNvPr id="535" name="Group 534">
            <a:extLst>
              <a:ext uri="{FF2B5EF4-FFF2-40B4-BE49-F238E27FC236}">
                <a16:creationId xmlns:a16="http://schemas.microsoft.com/office/drawing/2014/main" id="{4721333F-694A-B548-B33A-00A203D05C32}"/>
              </a:ext>
            </a:extLst>
          </p:cNvPr>
          <p:cNvGrpSpPr/>
          <p:nvPr/>
        </p:nvGrpSpPr>
        <p:grpSpPr>
          <a:xfrm rot="21011211">
            <a:off x="426096" y="4730394"/>
            <a:ext cx="292910" cy="222927"/>
            <a:chOff x="702590" y="1203599"/>
            <a:chExt cx="301686" cy="290724"/>
          </a:xfrm>
        </p:grpSpPr>
        <p:sp>
          <p:nvSpPr>
            <p:cNvPr id="536" name="Google Shape;431;p39">
              <a:extLst>
                <a:ext uri="{FF2B5EF4-FFF2-40B4-BE49-F238E27FC236}">
                  <a16:creationId xmlns:a16="http://schemas.microsoft.com/office/drawing/2014/main" id="{5945BDF2-2F37-9447-A122-1F0CA728871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7" name="TextBox 536">
              <a:extLst>
                <a:ext uri="{FF2B5EF4-FFF2-40B4-BE49-F238E27FC236}">
                  <a16:creationId xmlns:a16="http://schemas.microsoft.com/office/drawing/2014/main" id="{2A907148-81A9-524D-82B3-E4DF85AA127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7.</a:t>
              </a:r>
            </a:p>
          </p:txBody>
        </p:sp>
      </p:grpSp>
      <p:sp>
        <p:nvSpPr>
          <p:cNvPr id="548" name="Rounded Rectangle 547">
            <a:extLst>
              <a:ext uri="{FF2B5EF4-FFF2-40B4-BE49-F238E27FC236}">
                <a16:creationId xmlns:a16="http://schemas.microsoft.com/office/drawing/2014/main" id="{96F79205-F795-D04E-AAB1-CE4F8AB43F36}"/>
              </a:ext>
            </a:extLst>
          </p:cNvPr>
          <p:cNvSpPr/>
          <p:nvPr/>
        </p:nvSpPr>
        <p:spPr>
          <a:xfrm>
            <a:off x="4879395" y="1963357"/>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549" name="Rounded Rectangle 548">
            <a:extLst>
              <a:ext uri="{FF2B5EF4-FFF2-40B4-BE49-F238E27FC236}">
                <a16:creationId xmlns:a16="http://schemas.microsoft.com/office/drawing/2014/main" id="{1D39F0A1-D90B-0045-A218-97F3991E85BC}"/>
              </a:ext>
            </a:extLst>
          </p:cNvPr>
          <p:cNvSpPr/>
          <p:nvPr/>
        </p:nvSpPr>
        <p:spPr>
          <a:xfrm>
            <a:off x="5106099" y="23969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0" name="Rounded Rectangle 549">
            <a:extLst>
              <a:ext uri="{FF2B5EF4-FFF2-40B4-BE49-F238E27FC236}">
                <a16:creationId xmlns:a16="http://schemas.microsoft.com/office/drawing/2014/main" id="{F4229784-499F-4942-B440-E546993CE843}"/>
              </a:ext>
            </a:extLst>
          </p:cNvPr>
          <p:cNvSpPr/>
          <p:nvPr/>
        </p:nvSpPr>
        <p:spPr>
          <a:xfrm>
            <a:off x="5300262" y="23969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1" name="Rounded Rectangle 550">
            <a:extLst>
              <a:ext uri="{FF2B5EF4-FFF2-40B4-BE49-F238E27FC236}">
                <a16:creationId xmlns:a16="http://schemas.microsoft.com/office/drawing/2014/main" id="{E4D30208-DA13-C643-8D66-AB0C0F3F0AFF}"/>
              </a:ext>
            </a:extLst>
          </p:cNvPr>
          <p:cNvSpPr/>
          <p:nvPr/>
        </p:nvSpPr>
        <p:spPr>
          <a:xfrm>
            <a:off x="5494425" y="23943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2" name="Rounded Rectangle 551">
            <a:extLst>
              <a:ext uri="{FF2B5EF4-FFF2-40B4-BE49-F238E27FC236}">
                <a16:creationId xmlns:a16="http://schemas.microsoft.com/office/drawing/2014/main" id="{817AD0CD-488B-4D47-BFD2-3B07188A9B2E}"/>
              </a:ext>
            </a:extLst>
          </p:cNvPr>
          <p:cNvSpPr/>
          <p:nvPr/>
        </p:nvSpPr>
        <p:spPr>
          <a:xfrm>
            <a:off x="5686834" y="23972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3" name="Rounded Rectangle 552">
            <a:extLst>
              <a:ext uri="{FF2B5EF4-FFF2-40B4-BE49-F238E27FC236}">
                <a16:creationId xmlns:a16="http://schemas.microsoft.com/office/drawing/2014/main" id="{836A25DD-3EB2-C144-9FB6-9E47D437179D}"/>
              </a:ext>
            </a:extLst>
          </p:cNvPr>
          <p:cNvSpPr/>
          <p:nvPr/>
        </p:nvSpPr>
        <p:spPr>
          <a:xfrm>
            <a:off x="5877568" y="24010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4" name="Rounded Rectangle 553">
            <a:extLst>
              <a:ext uri="{FF2B5EF4-FFF2-40B4-BE49-F238E27FC236}">
                <a16:creationId xmlns:a16="http://schemas.microsoft.com/office/drawing/2014/main" id="{06830B3A-652E-4944-B917-EE25032CCFB1}"/>
              </a:ext>
            </a:extLst>
          </p:cNvPr>
          <p:cNvSpPr/>
          <p:nvPr/>
        </p:nvSpPr>
        <p:spPr>
          <a:xfrm>
            <a:off x="6061457" y="23907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5" name="Rounded Rectangle 554">
            <a:extLst>
              <a:ext uri="{FF2B5EF4-FFF2-40B4-BE49-F238E27FC236}">
                <a16:creationId xmlns:a16="http://schemas.microsoft.com/office/drawing/2014/main" id="{FB1AD208-A611-FB41-984F-496D7BEB098D}"/>
              </a:ext>
            </a:extLst>
          </p:cNvPr>
          <p:cNvSpPr/>
          <p:nvPr/>
        </p:nvSpPr>
        <p:spPr>
          <a:xfrm>
            <a:off x="6255620" y="23980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6" name="Rounded Rectangle 555">
            <a:extLst>
              <a:ext uri="{FF2B5EF4-FFF2-40B4-BE49-F238E27FC236}">
                <a16:creationId xmlns:a16="http://schemas.microsoft.com/office/drawing/2014/main" id="{5CDC85C2-EFAD-DA49-925B-0E5D9B87AA66}"/>
              </a:ext>
            </a:extLst>
          </p:cNvPr>
          <p:cNvSpPr/>
          <p:nvPr/>
        </p:nvSpPr>
        <p:spPr>
          <a:xfrm>
            <a:off x="6448029" y="23910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7" name="TextBox 556">
            <a:extLst>
              <a:ext uri="{FF2B5EF4-FFF2-40B4-BE49-F238E27FC236}">
                <a16:creationId xmlns:a16="http://schemas.microsoft.com/office/drawing/2014/main" id="{B3D27BF8-425D-9747-AC90-40CB1D817798}"/>
              </a:ext>
            </a:extLst>
          </p:cNvPr>
          <p:cNvSpPr txBox="1"/>
          <p:nvPr/>
        </p:nvSpPr>
        <p:spPr>
          <a:xfrm>
            <a:off x="4895316" y="25052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58" name="Rounded Rectangle 557">
            <a:extLst>
              <a:ext uri="{FF2B5EF4-FFF2-40B4-BE49-F238E27FC236}">
                <a16:creationId xmlns:a16="http://schemas.microsoft.com/office/drawing/2014/main" id="{B733CBCF-DE9F-D44A-B72F-0DAE480914BF}"/>
              </a:ext>
            </a:extLst>
          </p:cNvPr>
          <p:cNvSpPr/>
          <p:nvPr/>
        </p:nvSpPr>
        <p:spPr>
          <a:xfrm>
            <a:off x="5095371" y="2883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9" name="Rounded Rectangle 558">
            <a:extLst>
              <a:ext uri="{FF2B5EF4-FFF2-40B4-BE49-F238E27FC236}">
                <a16:creationId xmlns:a16="http://schemas.microsoft.com/office/drawing/2014/main" id="{47D584ED-AA4F-EE49-BB3C-3A39B776E4B4}"/>
              </a:ext>
            </a:extLst>
          </p:cNvPr>
          <p:cNvSpPr/>
          <p:nvPr/>
        </p:nvSpPr>
        <p:spPr>
          <a:xfrm>
            <a:off x="5289534"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0" name="Rounded Rectangle 559">
            <a:extLst>
              <a:ext uri="{FF2B5EF4-FFF2-40B4-BE49-F238E27FC236}">
                <a16:creationId xmlns:a16="http://schemas.microsoft.com/office/drawing/2014/main" id="{03B1449C-76E9-7648-9EDC-5211CD25D619}"/>
              </a:ext>
            </a:extLst>
          </p:cNvPr>
          <p:cNvSpPr/>
          <p:nvPr/>
        </p:nvSpPr>
        <p:spPr>
          <a:xfrm>
            <a:off x="5483697" y="288337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1" name="Rounded Rectangle 560">
            <a:extLst>
              <a:ext uri="{FF2B5EF4-FFF2-40B4-BE49-F238E27FC236}">
                <a16:creationId xmlns:a16="http://schemas.microsoft.com/office/drawing/2014/main" id="{04D3BBD4-0EC1-E34D-AF21-F2F96E9FB135}"/>
              </a:ext>
            </a:extLst>
          </p:cNvPr>
          <p:cNvSpPr/>
          <p:nvPr/>
        </p:nvSpPr>
        <p:spPr>
          <a:xfrm>
            <a:off x="5676106" y="2883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2" name="Rounded Rectangle 561">
            <a:extLst>
              <a:ext uri="{FF2B5EF4-FFF2-40B4-BE49-F238E27FC236}">
                <a16:creationId xmlns:a16="http://schemas.microsoft.com/office/drawing/2014/main" id="{4F55DE6B-8CCB-4F42-9CFB-B77099F84D0A}"/>
              </a:ext>
            </a:extLst>
          </p:cNvPr>
          <p:cNvSpPr/>
          <p:nvPr/>
        </p:nvSpPr>
        <p:spPr>
          <a:xfrm>
            <a:off x="5856566" y="2887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3" name="Rounded Rectangle 562">
            <a:extLst>
              <a:ext uri="{FF2B5EF4-FFF2-40B4-BE49-F238E27FC236}">
                <a16:creationId xmlns:a16="http://schemas.microsoft.com/office/drawing/2014/main" id="{2A4E2965-2A91-D349-8254-34406FF39016}"/>
              </a:ext>
            </a:extLst>
          </p:cNvPr>
          <p:cNvSpPr/>
          <p:nvPr/>
        </p:nvSpPr>
        <p:spPr>
          <a:xfrm>
            <a:off x="605072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4" name="Rounded Rectangle 563">
            <a:extLst>
              <a:ext uri="{FF2B5EF4-FFF2-40B4-BE49-F238E27FC236}">
                <a16:creationId xmlns:a16="http://schemas.microsoft.com/office/drawing/2014/main" id="{354D7627-E8DB-3B4D-8E6C-943E45390C4E}"/>
              </a:ext>
            </a:extLst>
          </p:cNvPr>
          <p:cNvSpPr/>
          <p:nvPr/>
        </p:nvSpPr>
        <p:spPr>
          <a:xfrm>
            <a:off x="6244892" y="28844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5" name="Rounded Rectangle 564">
            <a:extLst>
              <a:ext uri="{FF2B5EF4-FFF2-40B4-BE49-F238E27FC236}">
                <a16:creationId xmlns:a16="http://schemas.microsoft.com/office/drawing/2014/main" id="{16A70DF5-35E6-6941-984F-006B890B4577}"/>
              </a:ext>
            </a:extLst>
          </p:cNvPr>
          <p:cNvSpPr/>
          <p:nvPr/>
        </p:nvSpPr>
        <p:spPr>
          <a:xfrm>
            <a:off x="6437301" y="28873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6" name="TextBox 565">
            <a:extLst>
              <a:ext uri="{FF2B5EF4-FFF2-40B4-BE49-F238E27FC236}">
                <a16:creationId xmlns:a16="http://schemas.microsoft.com/office/drawing/2014/main" id="{0D8B18D7-0553-0F4A-A5EE-05B042E57C93}"/>
              </a:ext>
            </a:extLst>
          </p:cNvPr>
          <p:cNvSpPr txBox="1"/>
          <p:nvPr/>
        </p:nvSpPr>
        <p:spPr>
          <a:xfrm>
            <a:off x="4884588" y="299165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67" name="Rounded Rectangle 566">
            <a:extLst>
              <a:ext uri="{FF2B5EF4-FFF2-40B4-BE49-F238E27FC236}">
                <a16:creationId xmlns:a16="http://schemas.microsoft.com/office/drawing/2014/main" id="{435764C9-BED2-214D-BF9E-18FAC22F9796}"/>
              </a:ext>
            </a:extLst>
          </p:cNvPr>
          <p:cNvSpPr/>
          <p:nvPr/>
        </p:nvSpPr>
        <p:spPr>
          <a:xfrm>
            <a:off x="5040842" y="33599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8" name="Rounded Rectangle 567">
            <a:extLst>
              <a:ext uri="{FF2B5EF4-FFF2-40B4-BE49-F238E27FC236}">
                <a16:creationId xmlns:a16="http://schemas.microsoft.com/office/drawing/2014/main" id="{5640A450-0EC0-424D-A7E1-325AC51077F9}"/>
              </a:ext>
            </a:extLst>
          </p:cNvPr>
          <p:cNvSpPr/>
          <p:nvPr/>
        </p:nvSpPr>
        <p:spPr>
          <a:xfrm>
            <a:off x="5235005" y="33599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9" name="Rounded Rectangle 568">
            <a:extLst>
              <a:ext uri="{FF2B5EF4-FFF2-40B4-BE49-F238E27FC236}">
                <a16:creationId xmlns:a16="http://schemas.microsoft.com/office/drawing/2014/main" id="{4DDD2CFB-2F9B-F149-A08B-8975EFCFCE28}"/>
              </a:ext>
            </a:extLst>
          </p:cNvPr>
          <p:cNvSpPr/>
          <p:nvPr/>
        </p:nvSpPr>
        <p:spPr>
          <a:xfrm>
            <a:off x="5429168" y="335996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0" name="Rounded Rectangle 569">
            <a:extLst>
              <a:ext uri="{FF2B5EF4-FFF2-40B4-BE49-F238E27FC236}">
                <a16:creationId xmlns:a16="http://schemas.microsoft.com/office/drawing/2014/main" id="{62DBCB1B-606C-0247-8DB4-80D53A625C29}"/>
              </a:ext>
            </a:extLst>
          </p:cNvPr>
          <p:cNvSpPr/>
          <p:nvPr/>
        </p:nvSpPr>
        <p:spPr>
          <a:xfrm>
            <a:off x="5621577" y="3360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1" name="Rounded Rectangle 570">
            <a:extLst>
              <a:ext uri="{FF2B5EF4-FFF2-40B4-BE49-F238E27FC236}">
                <a16:creationId xmlns:a16="http://schemas.microsoft.com/office/drawing/2014/main" id="{E3C6FD84-1AC9-6B4D-B767-F536DAEABCBC}"/>
              </a:ext>
            </a:extLst>
          </p:cNvPr>
          <p:cNvSpPr/>
          <p:nvPr/>
        </p:nvSpPr>
        <p:spPr>
          <a:xfrm>
            <a:off x="5802037" y="33538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2" name="Rounded Rectangle 571">
            <a:extLst>
              <a:ext uri="{FF2B5EF4-FFF2-40B4-BE49-F238E27FC236}">
                <a16:creationId xmlns:a16="http://schemas.microsoft.com/office/drawing/2014/main" id="{95A6B8EE-B58E-E146-93CA-4C1750F1E713}"/>
              </a:ext>
            </a:extLst>
          </p:cNvPr>
          <p:cNvSpPr/>
          <p:nvPr/>
        </p:nvSpPr>
        <p:spPr>
          <a:xfrm>
            <a:off x="5996200" y="33538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3" name="Rounded Rectangle 572">
            <a:extLst>
              <a:ext uri="{FF2B5EF4-FFF2-40B4-BE49-F238E27FC236}">
                <a16:creationId xmlns:a16="http://schemas.microsoft.com/office/drawing/2014/main" id="{B134EC4F-4A05-464E-8EEB-68EBAADE6404}"/>
              </a:ext>
            </a:extLst>
          </p:cNvPr>
          <p:cNvSpPr/>
          <p:nvPr/>
        </p:nvSpPr>
        <p:spPr>
          <a:xfrm>
            <a:off x="6190363" y="336107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4" name="TextBox 573">
            <a:extLst>
              <a:ext uri="{FF2B5EF4-FFF2-40B4-BE49-F238E27FC236}">
                <a16:creationId xmlns:a16="http://schemas.microsoft.com/office/drawing/2014/main" id="{A5520974-C9E4-D140-B848-34E6BE006B60}"/>
              </a:ext>
            </a:extLst>
          </p:cNvPr>
          <p:cNvSpPr txBox="1"/>
          <p:nvPr/>
        </p:nvSpPr>
        <p:spPr>
          <a:xfrm>
            <a:off x="4830059" y="3468250"/>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75" name="Rounded Rectangle 574">
            <a:extLst>
              <a:ext uri="{FF2B5EF4-FFF2-40B4-BE49-F238E27FC236}">
                <a16:creationId xmlns:a16="http://schemas.microsoft.com/office/drawing/2014/main" id="{E8065763-24C6-9F4B-855A-4E6B0C54E791}"/>
              </a:ext>
            </a:extLst>
          </p:cNvPr>
          <p:cNvSpPr/>
          <p:nvPr/>
        </p:nvSpPr>
        <p:spPr>
          <a:xfrm>
            <a:off x="663404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6" name="Rounded Rectangle 575">
            <a:extLst>
              <a:ext uri="{FF2B5EF4-FFF2-40B4-BE49-F238E27FC236}">
                <a16:creationId xmlns:a16="http://schemas.microsoft.com/office/drawing/2014/main" id="{B54FE533-152A-8E44-8736-FEA8139828D7}"/>
              </a:ext>
            </a:extLst>
          </p:cNvPr>
          <p:cNvSpPr/>
          <p:nvPr/>
        </p:nvSpPr>
        <p:spPr>
          <a:xfrm>
            <a:off x="6829538"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7" name="Rounded Rectangle 576">
            <a:extLst>
              <a:ext uri="{FF2B5EF4-FFF2-40B4-BE49-F238E27FC236}">
                <a16:creationId xmlns:a16="http://schemas.microsoft.com/office/drawing/2014/main" id="{BC2331C1-668E-3646-B0A8-0AABA3E3BE30}"/>
              </a:ext>
            </a:extLst>
          </p:cNvPr>
          <p:cNvSpPr/>
          <p:nvPr/>
        </p:nvSpPr>
        <p:spPr>
          <a:xfrm>
            <a:off x="5056592" y="38452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8" name="Rounded Rectangle 577">
            <a:extLst>
              <a:ext uri="{FF2B5EF4-FFF2-40B4-BE49-F238E27FC236}">
                <a16:creationId xmlns:a16="http://schemas.microsoft.com/office/drawing/2014/main" id="{452F6444-750E-4541-A1AD-C28EEE03963B}"/>
              </a:ext>
            </a:extLst>
          </p:cNvPr>
          <p:cNvSpPr/>
          <p:nvPr/>
        </p:nvSpPr>
        <p:spPr>
          <a:xfrm>
            <a:off x="5250755" y="38452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9" name="Rounded Rectangle 578">
            <a:extLst>
              <a:ext uri="{FF2B5EF4-FFF2-40B4-BE49-F238E27FC236}">
                <a16:creationId xmlns:a16="http://schemas.microsoft.com/office/drawing/2014/main" id="{3BB8D26A-C4EB-A541-B165-4F4809D311FF}"/>
              </a:ext>
            </a:extLst>
          </p:cNvPr>
          <p:cNvSpPr/>
          <p:nvPr/>
        </p:nvSpPr>
        <p:spPr>
          <a:xfrm>
            <a:off x="5444918" y="384527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0" name="Rounded Rectangle 579">
            <a:extLst>
              <a:ext uri="{FF2B5EF4-FFF2-40B4-BE49-F238E27FC236}">
                <a16:creationId xmlns:a16="http://schemas.microsoft.com/office/drawing/2014/main" id="{299957A2-20EF-3F42-8411-4DA9D3AE6BF8}"/>
              </a:ext>
            </a:extLst>
          </p:cNvPr>
          <p:cNvSpPr/>
          <p:nvPr/>
        </p:nvSpPr>
        <p:spPr>
          <a:xfrm>
            <a:off x="5637327" y="38455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1" name="Rounded Rectangle 580">
            <a:extLst>
              <a:ext uri="{FF2B5EF4-FFF2-40B4-BE49-F238E27FC236}">
                <a16:creationId xmlns:a16="http://schemas.microsoft.com/office/drawing/2014/main" id="{5C66AF7D-25D3-534A-A76D-5778B5836E5A}"/>
              </a:ext>
            </a:extLst>
          </p:cNvPr>
          <p:cNvSpPr/>
          <p:nvPr/>
        </p:nvSpPr>
        <p:spPr>
          <a:xfrm>
            <a:off x="5817787" y="38489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2" name="Rounded Rectangle 581">
            <a:extLst>
              <a:ext uri="{FF2B5EF4-FFF2-40B4-BE49-F238E27FC236}">
                <a16:creationId xmlns:a16="http://schemas.microsoft.com/office/drawing/2014/main" id="{2974CC87-6CAA-D942-9EE9-3D39DC3E7406}"/>
              </a:ext>
            </a:extLst>
          </p:cNvPr>
          <p:cNvSpPr/>
          <p:nvPr/>
        </p:nvSpPr>
        <p:spPr>
          <a:xfrm>
            <a:off x="6011950" y="38489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3" name="Rounded Rectangle 582">
            <a:extLst>
              <a:ext uri="{FF2B5EF4-FFF2-40B4-BE49-F238E27FC236}">
                <a16:creationId xmlns:a16="http://schemas.microsoft.com/office/drawing/2014/main" id="{31DF2989-9AC8-B449-93E1-071A02BD08ED}"/>
              </a:ext>
            </a:extLst>
          </p:cNvPr>
          <p:cNvSpPr/>
          <p:nvPr/>
        </p:nvSpPr>
        <p:spPr>
          <a:xfrm>
            <a:off x="6206113" y="38463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4" name="TextBox 583">
            <a:extLst>
              <a:ext uri="{FF2B5EF4-FFF2-40B4-BE49-F238E27FC236}">
                <a16:creationId xmlns:a16="http://schemas.microsoft.com/office/drawing/2014/main" id="{F1C2EC71-0E6E-9D49-A44F-7D81A7413F3B}"/>
              </a:ext>
            </a:extLst>
          </p:cNvPr>
          <p:cNvSpPr txBox="1"/>
          <p:nvPr/>
        </p:nvSpPr>
        <p:spPr>
          <a:xfrm>
            <a:off x="4845809" y="395355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85" name="Rounded Rectangle 584">
            <a:extLst>
              <a:ext uri="{FF2B5EF4-FFF2-40B4-BE49-F238E27FC236}">
                <a16:creationId xmlns:a16="http://schemas.microsoft.com/office/drawing/2014/main" id="{5D1D1F9B-D813-8742-8F8A-8C670B568A2A}"/>
              </a:ext>
            </a:extLst>
          </p:cNvPr>
          <p:cNvSpPr/>
          <p:nvPr/>
        </p:nvSpPr>
        <p:spPr>
          <a:xfrm>
            <a:off x="5067128" y="42820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6" name="Rounded Rectangle 585">
            <a:extLst>
              <a:ext uri="{FF2B5EF4-FFF2-40B4-BE49-F238E27FC236}">
                <a16:creationId xmlns:a16="http://schemas.microsoft.com/office/drawing/2014/main" id="{12E04477-4932-6843-BA58-D98075701E45}"/>
              </a:ext>
            </a:extLst>
          </p:cNvPr>
          <p:cNvSpPr/>
          <p:nvPr/>
        </p:nvSpPr>
        <p:spPr>
          <a:xfrm>
            <a:off x="5261291" y="42820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7" name="Rounded Rectangle 586">
            <a:extLst>
              <a:ext uri="{FF2B5EF4-FFF2-40B4-BE49-F238E27FC236}">
                <a16:creationId xmlns:a16="http://schemas.microsoft.com/office/drawing/2014/main" id="{2EC57B70-1596-B54E-A934-54102630C0E4}"/>
              </a:ext>
            </a:extLst>
          </p:cNvPr>
          <p:cNvSpPr/>
          <p:nvPr/>
        </p:nvSpPr>
        <p:spPr>
          <a:xfrm>
            <a:off x="5455454" y="42795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8" name="Rounded Rectangle 587">
            <a:extLst>
              <a:ext uri="{FF2B5EF4-FFF2-40B4-BE49-F238E27FC236}">
                <a16:creationId xmlns:a16="http://schemas.microsoft.com/office/drawing/2014/main" id="{78AE7007-64BA-D54A-BCED-D27D257838DC}"/>
              </a:ext>
            </a:extLst>
          </p:cNvPr>
          <p:cNvSpPr/>
          <p:nvPr/>
        </p:nvSpPr>
        <p:spPr>
          <a:xfrm>
            <a:off x="5638031" y="42823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9" name="Rounded Rectangle 588">
            <a:extLst>
              <a:ext uri="{FF2B5EF4-FFF2-40B4-BE49-F238E27FC236}">
                <a16:creationId xmlns:a16="http://schemas.microsoft.com/office/drawing/2014/main" id="{CCB0425C-7EB9-D44A-AFEC-C0A205E9181E}"/>
              </a:ext>
            </a:extLst>
          </p:cNvPr>
          <p:cNvSpPr/>
          <p:nvPr/>
        </p:nvSpPr>
        <p:spPr>
          <a:xfrm>
            <a:off x="5828323" y="42857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0" name="Rounded Rectangle 589">
            <a:extLst>
              <a:ext uri="{FF2B5EF4-FFF2-40B4-BE49-F238E27FC236}">
                <a16:creationId xmlns:a16="http://schemas.microsoft.com/office/drawing/2014/main" id="{2B3E0172-E59D-834C-9CE4-B35F09AA8E72}"/>
              </a:ext>
            </a:extLst>
          </p:cNvPr>
          <p:cNvSpPr/>
          <p:nvPr/>
        </p:nvSpPr>
        <p:spPr>
          <a:xfrm>
            <a:off x="6012654" y="4285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1" name="Rounded Rectangle 590">
            <a:extLst>
              <a:ext uri="{FF2B5EF4-FFF2-40B4-BE49-F238E27FC236}">
                <a16:creationId xmlns:a16="http://schemas.microsoft.com/office/drawing/2014/main" id="{70D29EE6-19DD-8A46-8164-412E3A50D05E}"/>
              </a:ext>
            </a:extLst>
          </p:cNvPr>
          <p:cNvSpPr/>
          <p:nvPr/>
        </p:nvSpPr>
        <p:spPr>
          <a:xfrm>
            <a:off x="6206817" y="42832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2" name="Rounded Rectangle 591">
            <a:extLst>
              <a:ext uri="{FF2B5EF4-FFF2-40B4-BE49-F238E27FC236}">
                <a16:creationId xmlns:a16="http://schemas.microsoft.com/office/drawing/2014/main" id="{65A83BDE-093D-B349-9498-9A2BC7F59DD7}"/>
              </a:ext>
            </a:extLst>
          </p:cNvPr>
          <p:cNvSpPr/>
          <p:nvPr/>
        </p:nvSpPr>
        <p:spPr>
          <a:xfrm>
            <a:off x="6399226" y="42860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3" name="TextBox 592">
            <a:extLst>
              <a:ext uri="{FF2B5EF4-FFF2-40B4-BE49-F238E27FC236}">
                <a16:creationId xmlns:a16="http://schemas.microsoft.com/office/drawing/2014/main" id="{F7241BC7-2482-6743-B8C5-155F9ABF125E}"/>
              </a:ext>
            </a:extLst>
          </p:cNvPr>
          <p:cNvSpPr txBox="1"/>
          <p:nvPr/>
        </p:nvSpPr>
        <p:spPr>
          <a:xfrm>
            <a:off x="4856345" y="439037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94" name="Rounded Rectangle 593">
            <a:extLst>
              <a:ext uri="{FF2B5EF4-FFF2-40B4-BE49-F238E27FC236}">
                <a16:creationId xmlns:a16="http://schemas.microsoft.com/office/drawing/2014/main" id="{DF725DC6-B064-7941-9EE8-AD0AD2418E69}"/>
              </a:ext>
            </a:extLst>
          </p:cNvPr>
          <p:cNvSpPr/>
          <p:nvPr/>
        </p:nvSpPr>
        <p:spPr>
          <a:xfrm>
            <a:off x="5062256" y="47497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5" name="Rounded Rectangle 594">
            <a:extLst>
              <a:ext uri="{FF2B5EF4-FFF2-40B4-BE49-F238E27FC236}">
                <a16:creationId xmlns:a16="http://schemas.microsoft.com/office/drawing/2014/main" id="{0452B9A9-1D93-E54A-9BD6-3D6E597BF157}"/>
              </a:ext>
            </a:extLst>
          </p:cNvPr>
          <p:cNvSpPr/>
          <p:nvPr/>
        </p:nvSpPr>
        <p:spPr>
          <a:xfrm>
            <a:off x="5256419"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6" name="Rounded Rectangle 595">
            <a:extLst>
              <a:ext uri="{FF2B5EF4-FFF2-40B4-BE49-F238E27FC236}">
                <a16:creationId xmlns:a16="http://schemas.microsoft.com/office/drawing/2014/main" id="{847B5589-A0B3-3E40-899F-1B4632D11E6B}"/>
              </a:ext>
            </a:extLst>
          </p:cNvPr>
          <p:cNvSpPr/>
          <p:nvPr/>
        </p:nvSpPr>
        <p:spPr>
          <a:xfrm>
            <a:off x="5450582" y="47497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7" name="Rounded Rectangle 596">
            <a:extLst>
              <a:ext uri="{FF2B5EF4-FFF2-40B4-BE49-F238E27FC236}">
                <a16:creationId xmlns:a16="http://schemas.microsoft.com/office/drawing/2014/main" id="{A615DC39-DCFC-5D46-A3C6-0D7E98338C82}"/>
              </a:ext>
            </a:extLst>
          </p:cNvPr>
          <p:cNvSpPr/>
          <p:nvPr/>
        </p:nvSpPr>
        <p:spPr>
          <a:xfrm>
            <a:off x="5642991" y="4750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8" name="Rounded Rectangle 597">
            <a:extLst>
              <a:ext uri="{FF2B5EF4-FFF2-40B4-BE49-F238E27FC236}">
                <a16:creationId xmlns:a16="http://schemas.microsoft.com/office/drawing/2014/main" id="{E6E86F9B-E447-C643-BE9B-9B4F10B57A5F}"/>
              </a:ext>
            </a:extLst>
          </p:cNvPr>
          <p:cNvSpPr/>
          <p:nvPr/>
        </p:nvSpPr>
        <p:spPr>
          <a:xfrm>
            <a:off x="5823451" y="47534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9" name="Rounded Rectangle 598">
            <a:extLst>
              <a:ext uri="{FF2B5EF4-FFF2-40B4-BE49-F238E27FC236}">
                <a16:creationId xmlns:a16="http://schemas.microsoft.com/office/drawing/2014/main" id="{1E921D33-C9F6-AB40-BFE8-AEBFECB3AE15}"/>
              </a:ext>
            </a:extLst>
          </p:cNvPr>
          <p:cNvSpPr/>
          <p:nvPr/>
        </p:nvSpPr>
        <p:spPr>
          <a:xfrm>
            <a:off x="601761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0" name="Rounded Rectangle 599">
            <a:extLst>
              <a:ext uri="{FF2B5EF4-FFF2-40B4-BE49-F238E27FC236}">
                <a16:creationId xmlns:a16="http://schemas.microsoft.com/office/drawing/2014/main" id="{754BB3D6-F56A-3D4B-A67A-2F5FF3B0241C}"/>
              </a:ext>
            </a:extLst>
          </p:cNvPr>
          <p:cNvSpPr/>
          <p:nvPr/>
        </p:nvSpPr>
        <p:spPr>
          <a:xfrm>
            <a:off x="6211777" y="47508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1" name="Rounded Rectangle 600">
            <a:extLst>
              <a:ext uri="{FF2B5EF4-FFF2-40B4-BE49-F238E27FC236}">
                <a16:creationId xmlns:a16="http://schemas.microsoft.com/office/drawing/2014/main" id="{77C23E43-1640-4B44-BC0B-CB24A93122C0}"/>
              </a:ext>
            </a:extLst>
          </p:cNvPr>
          <p:cNvSpPr/>
          <p:nvPr/>
        </p:nvSpPr>
        <p:spPr>
          <a:xfrm>
            <a:off x="6404186" y="47537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2" name="TextBox 601">
            <a:extLst>
              <a:ext uri="{FF2B5EF4-FFF2-40B4-BE49-F238E27FC236}">
                <a16:creationId xmlns:a16="http://schemas.microsoft.com/office/drawing/2014/main" id="{BF5CDACB-2518-734B-B261-595F0A5F5DB3}"/>
              </a:ext>
            </a:extLst>
          </p:cNvPr>
          <p:cNvSpPr txBox="1"/>
          <p:nvPr/>
        </p:nvSpPr>
        <p:spPr>
          <a:xfrm>
            <a:off x="4851473" y="48580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03" name="Rounded Rectangle 602">
            <a:extLst>
              <a:ext uri="{FF2B5EF4-FFF2-40B4-BE49-F238E27FC236}">
                <a16:creationId xmlns:a16="http://schemas.microsoft.com/office/drawing/2014/main" id="{178164F5-06A8-1445-AE0C-3794FBBA6B9D}"/>
              </a:ext>
            </a:extLst>
          </p:cNvPr>
          <p:cNvSpPr/>
          <p:nvPr/>
        </p:nvSpPr>
        <p:spPr>
          <a:xfrm>
            <a:off x="660093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4" name="Rounded Rectangle 603">
            <a:extLst>
              <a:ext uri="{FF2B5EF4-FFF2-40B4-BE49-F238E27FC236}">
                <a16:creationId xmlns:a16="http://schemas.microsoft.com/office/drawing/2014/main" id="{A7F24AFF-9C04-0F4C-AC6F-70C157117DFD}"/>
              </a:ext>
            </a:extLst>
          </p:cNvPr>
          <p:cNvSpPr/>
          <p:nvPr/>
        </p:nvSpPr>
        <p:spPr>
          <a:xfrm>
            <a:off x="6796423"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5" name="Rounded Rectangle 604">
            <a:extLst>
              <a:ext uri="{FF2B5EF4-FFF2-40B4-BE49-F238E27FC236}">
                <a16:creationId xmlns:a16="http://schemas.microsoft.com/office/drawing/2014/main" id="{41375BEE-865C-E644-9A93-B82F4793733B}"/>
              </a:ext>
            </a:extLst>
          </p:cNvPr>
          <p:cNvSpPr/>
          <p:nvPr/>
        </p:nvSpPr>
        <p:spPr>
          <a:xfrm>
            <a:off x="5085944" y="51853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6" name="Rounded Rectangle 605">
            <a:extLst>
              <a:ext uri="{FF2B5EF4-FFF2-40B4-BE49-F238E27FC236}">
                <a16:creationId xmlns:a16="http://schemas.microsoft.com/office/drawing/2014/main" id="{26D79F4B-C273-8443-A69C-0CACA2C4B616}"/>
              </a:ext>
            </a:extLst>
          </p:cNvPr>
          <p:cNvSpPr/>
          <p:nvPr/>
        </p:nvSpPr>
        <p:spPr>
          <a:xfrm>
            <a:off x="5280107" y="5185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7" name="Rounded Rectangle 606">
            <a:extLst>
              <a:ext uri="{FF2B5EF4-FFF2-40B4-BE49-F238E27FC236}">
                <a16:creationId xmlns:a16="http://schemas.microsoft.com/office/drawing/2014/main" id="{9F153832-202B-7E4D-A83F-D87AB03C2664}"/>
              </a:ext>
            </a:extLst>
          </p:cNvPr>
          <p:cNvSpPr/>
          <p:nvPr/>
        </p:nvSpPr>
        <p:spPr>
          <a:xfrm>
            <a:off x="5474270" y="518537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8" name="Rounded Rectangle 607">
            <a:extLst>
              <a:ext uri="{FF2B5EF4-FFF2-40B4-BE49-F238E27FC236}">
                <a16:creationId xmlns:a16="http://schemas.microsoft.com/office/drawing/2014/main" id="{AE14A493-AC34-6E4B-894D-D8CBB7F1830B}"/>
              </a:ext>
            </a:extLst>
          </p:cNvPr>
          <p:cNvSpPr/>
          <p:nvPr/>
        </p:nvSpPr>
        <p:spPr>
          <a:xfrm>
            <a:off x="5666679" y="51856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9" name="Rounded Rectangle 608">
            <a:extLst>
              <a:ext uri="{FF2B5EF4-FFF2-40B4-BE49-F238E27FC236}">
                <a16:creationId xmlns:a16="http://schemas.microsoft.com/office/drawing/2014/main" id="{A71DDCB3-92E5-1246-BE66-980D9BAC11BE}"/>
              </a:ext>
            </a:extLst>
          </p:cNvPr>
          <p:cNvSpPr/>
          <p:nvPr/>
        </p:nvSpPr>
        <p:spPr>
          <a:xfrm>
            <a:off x="5847139" y="51890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0" name="Rounded Rectangle 609">
            <a:extLst>
              <a:ext uri="{FF2B5EF4-FFF2-40B4-BE49-F238E27FC236}">
                <a16:creationId xmlns:a16="http://schemas.microsoft.com/office/drawing/2014/main" id="{A7E9126A-0EA5-AE49-8CDE-F10A7C0CFEBB}"/>
              </a:ext>
            </a:extLst>
          </p:cNvPr>
          <p:cNvSpPr/>
          <p:nvPr/>
        </p:nvSpPr>
        <p:spPr>
          <a:xfrm>
            <a:off x="604130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1" name="Rounded Rectangle 610">
            <a:extLst>
              <a:ext uri="{FF2B5EF4-FFF2-40B4-BE49-F238E27FC236}">
                <a16:creationId xmlns:a16="http://schemas.microsoft.com/office/drawing/2014/main" id="{C2CB3001-3CC9-6C47-8360-15DF2E738B5A}"/>
              </a:ext>
            </a:extLst>
          </p:cNvPr>
          <p:cNvSpPr/>
          <p:nvPr/>
        </p:nvSpPr>
        <p:spPr>
          <a:xfrm>
            <a:off x="6235465" y="51864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2" name="Rounded Rectangle 611">
            <a:extLst>
              <a:ext uri="{FF2B5EF4-FFF2-40B4-BE49-F238E27FC236}">
                <a16:creationId xmlns:a16="http://schemas.microsoft.com/office/drawing/2014/main" id="{C17CAD02-873D-184B-B4F2-BC1A281A6263}"/>
              </a:ext>
            </a:extLst>
          </p:cNvPr>
          <p:cNvSpPr/>
          <p:nvPr/>
        </p:nvSpPr>
        <p:spPr>
          <a:xfrm>
            <a:off x="6427874" y="51893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3" name="TextBox 612">
            <a:extLst>
              <a:ext uri="{FF2B5EF4-FFF2-40B4-BE49-F238E27FC236}">
                <a16:creationId xmlns:a16="http://schemas.microsoft.com/office/drawing/2014/main" id="{71F258E9-AFFE-7E47-BF4D-70C0135E3140}"/>
              </a:ext>
            </a:extLst>
          </p:cNvPr>
          <p:cNvSpPr txBox="1"/>
          <p:nvPr/>
        </p:nvSpPr>
        <p:spPr>
          <a:xfrm>
            <a:off x="4875161" y="52936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14" name="Rounded Rectangle 613">
            <a:extLst>
              <a:ext uri="{FF2B5EF4-FFF2-40B4-BE49-F238E27FC236}">
                <a16:creationId xmlns:a16="http://schemas.microsoft.com/office/drawing/2014/main" id="{5E5CE889-A88B-674F-B765-D123FC732120}"/>
              </a:ext>
            </a:extLst>
          </p:cNvPr>
          <p:cNvSpPr/>
          <p:nvPr/>
        </p:nvSpPr>
        <p:spPr>
          <a:xfrm>
            <a:off x="662462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5" name="Rounded Rectangle 614">
            <a:extLst>
              <a:ext uri="{FF2B5EF4-FFF2-40B4-BE49-F238E27FC236}">
                <a16:creationId xmlns:a16="http://schemas.microsoft.com/office/drawing/2014/main" id="{0632EE86-0B9A-F248-BAB1-0F86B3F0B92A}"/>
              </a:ext>
            </a:extLst>
          </p:cNvPr>
          <p:cNvSpPr/>
          <p:nvPr/>
        </p:nvSpPr>
        <p:spPr>
          <a:xfrm>
            <a:off x="4720447" y="2349735"/>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616" name="Rounded Rectangle 615">
            <a:extLst>
              <a:ext uri="{FF2B5EF4-FFF2-40B4-BE49-F238E27FC236}">
                <a16:creationId xmlns:a16="http://schemas.microsoft.com/office/drawing/2014/main" id="{93B24D89-7581-9E4D-AC28-28D663DEB73C}"/>
              </a:ext>
            </a:extLst>
          </p:cNvPr>
          <p:cNvSpPr/>
          <p:nvPr/>
        </p:nvSpPr>
        <p:spPr>
          <a:xfrm>
            <a:off x="5014549" y="27833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7" name="Rounded Rectangle 616">
            <a:extLst>
              <a:ext uri="{FF2B5EF4-FFF2-40B4-BE49-F238E27FC236}">
                <a16:creationId xmlns:a16="http://schemas.microsoft.com/office/drawing/2014/main" id="{0D880661-6C1B-464D-A81A-9B1F84B72B14}"/>
              </a:ext>
            </a:extLst>
          </p:cNvPr>
          <p:cNvSpPr/>
          <p:nvPr/>
        </p:nvSpPr>
        <p:spPr>
          <a:xfrm>
            <a:off x="5208712" y="27833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8" name="Rounded Rectangle 617">
            <a:extLst>
              <a:ext uri="{FF2B5EF4-FFF2-40B4-BE49-F238E27FC236}">
                <a16:creationId xmlns:a16="http://schemas.microsoft.com/office/drawing/2014/main" id="{5BBB2DCA-B44F-2447-BA8B-4E9FDDA9EA93}"/>
              </a:ext>
            </a:extLst>
          </p:cNvPr>
          <p:cNvSpPr/>
          <p:nvPr/>
        </p:nvSpPr>
        <p:spPr>
          <a:xfrm>
            <a:off x="5402875" y="27807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9" name="Rounded Rectangle 618">
            <a:extLst>
              <a:ext uri="{FF2B5EF4-FFF2-40B4-BE49-F238E27FC236}">
                <a16:creationId xmlns:a16="http://schemas.microsoft.com/office/drawing/2014/main" id="{500DAD24-3AE0-174E-A6DF-A1EF86CFF18C}"/>
              </a:ext>
            </a:extLst>
          </p:cNvPr>
          <p:cNvSpPr/>
          <p:nvPr/>
        </p:nvSpPr>
        <p:spPr>
          <a:xfrm>
            <a:off x="5595284" y="27836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0" name="Rounded Rectangle 619">
            <a:extLst>
              <a:ext uri="{FF2B5EF4-FFF2-40B4-BE49-F238E27FC236}">
                <a16:creationId xmlns:a16="http://schemas.microsoft.com/office/drawing/2014/main" id="{55A11FD5-0E1F-7848-9423-7974A8A582B7}"/>
              </a:ext>
            </a:extLst>
          </p:cNvPr>
          <p:cNvSpPr/>
          <p:nvPr/>
        </p:nvSpPr>
        <p:spPr>
          <a:xfrm>
            <a:off x="5786018" y="277897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1" name="Rounded Rectangle 620">
            <a:extLst>
              <a:ext uri="{FF2B5EF4-FFF2-40B4-BE49-F238E27FC236}">
                <a16:creationId xmlns:a16="http://schemas.microsoft.com/office/drawing/2014/main" id="{BE983849-8A29-3944-866A-9DA4B3702AC2}"/>
              </a:ext>
            </a:extLst>
          </p:cNvPr>
          <p:cNvSpPr/>
          <p:nvPr/>
        </p:nvSpPr>
        <p:spPr>
          <a:xfrm>
            <a:off x="5969907" y="2777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2" name="Rounded Rectangle 621">
            <a:extLst>
              <a:ext uri="{FF2B5EF4-FFF2-40B4-BE49-F238E27FC236}">
                <a16:creationId xmlns:a16="http://schemas.microsoft.com/office/drawing/2014/main" id="{2728208D-4278-1A4B-A35D-61F06B2209D8}"/>
              </a:ext>
            </a:extLst>
          </p:cNvPr>
          <p:cNvSpPr/>
          <p:nvPr/>
        </p:nvSpPr>
        <p:spPr>
          <a:xfrm>
            <a:off x="6164070" y="27844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3" name="Rounded Rectangle 622">
            <a:extLst>
              <a:ext uri="{FF2B5EF4-FFF2-40B4-BE49-F238E27FC236}">
                <a16:creationId xmlns:a16="http://schemas.microsoft.com/office/drawing/2014/main" id="{630646FB-11EB-CE46-ABEF-D1308DD035D6}"/>
              </a:ext>
            </a:extLst>
          </p:cNvPr>
          <p:cNvSpPr/>
          <p:nvPr/>
        </p:nvSpPr>
        <p:spPr>
          <a:xfrm>
            <a:off x="6356479" y="2777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4" name="TextBox 623">
            <a:extLst>
              <a:ext uri="{FF2B5EF4-FFF2-40B4-BE49-F238E27FC236}">
                <a16:creationId xmlns:a16="http://schemas.microsoft.com/office/drawing/2014/main" id="{550D7EAD-5EAB-B445-BD10-4A91AD0B169E}"/>
              </a:ext>
            </a:extLst>
          </p:cNvPr>
          <p:cNvSpPr txBox="1"/>
          <p:nvPr/>
        </p:nvSpPr>
        <p:spPr>
          <a:xfrm>
            <a:off x="4803766" y="289161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25" name="Rounded Rectangle 624">
            <a:extLst>
              <a:ext uri="{FF2B5EF4-FFF2-40B4-BE49-F238E27FC236}">
                <a16:creationId xmlns:a16="http://schemas.microsoft.com/office/drawing/2014/main" id="{177CE90B-3272-FF41-A138-150FE7F8C3FA}"/>
              </a:ext>
            </a:extLst>
          </p:cNvPr>
          <p:cNvSpPr/>
          <p:nvPr/>
        </p:nvSpPr>
        <p:spPr>
          <a:xfrm>
            <a:off x="5003821" y="3269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6" name="Rounded Rectangle 625">
            <a:extLst>
              <a:ext uri="{FF2B5EF4-FFF2-40B4-BE49-F238E27FC236}">
                <a16:creationId xmlns:a16="http://schemas.microsoft.com/office/drawing/2014/main" id="{762FC279-056E-C246-8F39-6C74E74DA3F1}"/>
              </a:ext>
            </a:extLst>
          </p:cNvPr>
          <p:cNvSpPr/>
          <p:nvPr/>
        </p:nvSpPr>
        <p:spPr>
          <a:xfrm>
            <a:off x="5197984"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7" name="Rounded Rectangle 626">
            <a:extLst>
              <a:ext uri="{FF2B5EF4-FFF2-40B4-BE49-F238E27FC236}">
                <a16:creationId xmlns:a16="http://schemas.microsoft.com/office/drawing/2014/main" id="{386A1D27-30E9-034E-B32E-B430897F74C4}"/>
              </a:ext>
            </a:extLst>
          </p:cNvPr>
          <p:cNvSpPr/>
          <p:nvPr/>
        </p:nvSpPr>
        <p:spPr>
          <a:xfrm>
            <a:off x="5392147" y="3269749"/>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8" name="Rounded Rectangle 627">
            <a:extLst>
              <a:ext uri="{FF2B5EF4-FFF2-40B4-BE49-F238E27FC236}">
                <a16:creationId xmlns:a16="http://schemas.microsoft.com/office/drawing/2014/main" id="{55EF0611-69D4-1448-96B9-64721FC446E7}"/>
              </a:ext>
            </a:extLst>
          </p:cNvPr>
          <p:cNvSpPr/>
          <p:nvPr/>
        </p:nvSpPr>
        <p:spPr>
          <a:xfrm>
            <a:off x="5584556" y="32700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9" name="Rounded Rectangle 628">
            <a:extLst>
              <a:ext uri="{FF2B5EF4-FFF2-40B4-BE49-F238E27FC236}">
                <a16:creationId xmlns:a16="http://schemas.microsoft.com/office/drawing/2014/main" id="{C8368362-81D4-E34F-8F37-97AF1DF07E72}"/>
              </a:ext>
            </a:extLst>
          </p:cNvPr>
          <p:cNvSpPr/>
          <p:nvPr/>
        </p:nvSpPr>
        <p:spPr>
          <a:xfrm>
            <a:off x="5765016" y="3273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0" name="Rounded Rectangle 629">
            <a:extLst>
              <a:ext uri="{FF2B5EF4-FFF2-40B4-BE49-F238E27FC236}">
                <a16:creationId xmlns:a16="http://schemas.microsoft.com/office/drawing/2014/main" id="{3AE1DFC8-076F-3842-901C-1A38BFA4C69D}"/>
              </a:ext>
            </a:extLst>
          </p:cNvPr>
          <p:cNvSpPr/>
          <p:nvPr/>
        </p:nvSpPr>
        <p:spPr>
          <a:xfrm>
            <a:off x="595917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1" name="Rounded Rectangle 630">
            <a:extLst>
              <a:ext uri="{FF2B5EF4-FFF2-40B4-BE49-F238E27FC236}">
                <a16:creationId xmlns:a16="http://schemas.microsoft.com/office/drawing/2014/main" id="{BE93567F-8DC1-0345-ACB0-3D7CF26D56CD}"/>
              </a:ext>
            </a:extLst>
          </p:cNvPr>
          <p:cNvSpPr/>
          <p:nvPr/>
        </p:nvSpPr>
        <p:spPr>
          <a:xfrm>
            <a:off x="6153342" y="32708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2" name="Rounded Rectangle 631">
            <a:extLst>
              <a:ext uri="{FF2B5EF4-FFF2-40B4-BE49-F238E27FC236}">
                <a16:creationId xmlns:a16="http://schemas.microsoft.com/office/drawing/2014/main" id="{D1561338-4A18-FE49-B0D6-AA6CCEF294AA}"/>
              </a:ext>
            </a:extLst>
          </p:cNvPr>
          <p:cNvSpPr/>
          <p:nvPr/>
        </p:nvSpPr>
        <p:spPr>
          <a:xfrm>
            <a:off x="6345751" y="32736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3" name="TextBox 632">
            <a:extLst>
              <a:ext uri="{FF2B5EF4-FFF2-40B4-BE49-F238E27FC236}">
                <a16:creationId xmlns:a16="http://schemas.microsoft.com/office/drawing/2014/main" id="{A7314B94-DF3C-CF46-9E88-78EDF5BA40BE}"/>
              </a:ext>
            </a:extLst>
          </p:cNvPr>
          <p:cNvSpPr txBox="1"/>
          <p:nvPr/>
        </p:nvSpPr>
        <p:spPr>
          <a:xfrm>
            <a:off x="4793038" y="33780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34" name="Rounded Rectangle 633">
            <a:extLst>
              <a:ext uri="{FF2B5EF4-FFF2-40B4-BE49-F238E27FC236}">
                <a16:creationId xmlns:a16="http://schemas.microsoft.com/office/drawing/2014/main" id="{2809066D-16CA-324D-98CE-5A00E29B56F1}"/>
              </a:ext>
            </a:extLst>
          </p:cNvPr>
          <p:cNvSpPr/>
          <p:nvPr/>
        </p:nvSpPr>
        <p:spPr>
          <a:xfrm>
            <a:off x="4949292" y="37463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5" name="Rounded Rectangle 634">
            <a:extLst>
              <a:ext uri="{FF2B5EF4-FFF2-40B4-BE49-F238E27FC236}">
                <a16:creationId xmlns:a16="http://schemas.microsoft.com/office/drawing/2014/main" id="{9016E924-8E19-BD49-8E5B-5CC9E4F6D33E}"/>
              </a:ext>
            </a:extLst>
          </p:cNvPr>
          <p:cNvSpPr/>
          <p:nvPr/>
        </p:nvSpPr>
        <p:spPr>
          <a:xfrm>
            <a:off x="5143455" y="37463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6" name="Rounded Rectangle 635">
            <a:extLst>
              <a:ext uri="{FF2B5EF4-FFF2-40B4-BE49-F238E27FC236}">
                <a16:creationId xmlns:a16="http://schemas.microsoft.com/office/drawing/2014/main" id="{CAA52D0E-37E9-A849-BCEE-76CB3F4C0864}"/>
              </a:ext>
            </a:extLst>
          </p:cNvPr>
          <p:cNvSpPr/>
          <p:nvPr/>
        </p:nvSpPr>
        <p:spPr>
          <a:xfrm>
            <a:off x="5337618" y="374634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7" name="Rounded Rectangle 636">
            <a:extLst>
              <a:ext uri="{FF2B5EF4-FFF2-40B4-BE49-F238E27FC236}">
                <a16:creationId xmlns:a16="http://schemas.microsoft.com/office/drawing/2014/main" id="{36A40931-3580-FB4D-9E64-E9CBBE48A3BA}"/>
              </a:ext>
            </a:extLst>
          </p:cNvPr>
          <p:cNvSpPr/>
          <p:nvPr/>
        </p:nvSpPr>
        <p:spPr>
          <a:xfrm>
            <a:off x="5530027" y="37466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8" name="Rounded Rectangle 637">
            <a:extLst>
              <a:ext uri="{FF2B5EF4-FFF2-40B4-BE49-F238E27FC236}">
                <a16:creationId xmlns:a16="http://schemas.microsoft.com/office/drawing/2014/main" id="{E8C011CB-A0A5-3342-B692-3D1E5526600C}"/>
              </a:ext>
            </a:extLst>
          </p:cNvPr>
          <p:cNvSpPr/>
          <p:nvPr/>
        </p:nvSpPr>
        <p:spPr>
          <a:xfrm>
            <a:off x="5710487" y="37401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9" name="Rounded Rectangle 638">
            <a:extLst>
              <a:ext uri="{FF2B5EF4-FFF2-40B4-BE49-F238E27FC236}">
                <a16:creationId xmlns:a16="http://schemas.microsoft.com/office/drawing/2014/main" id="{60EBA284-C9EF-7449-85E3-4D42EF37D7A6}"/>
              </a:ext>
            </a:extLst>
          </p:cNvPr>
          <p:cNvSpPr/>
          <p:nvPr/>
        </p:nvSpPr>
        <p:spPr>
          <a:xfrm>
            <a:off x="5904650" y="37401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0" name="Rounded Rectangle 639">
            <a:extLst>
              <a:ext uri="{FF2B5EF4-FFF2-40B4-BE49-F238E27FC236}">
                <a16:creationId xmlns:a16="http://schemas.microsoft.com/office/drawing/2014/main" id="{1D7B6F32-6DB2-8C43-9823-E4C2ECBBD241}"/>
              </a:ext>
            </a:extLst>
          </p:cNvPr>
          <p:cNvSpPr/>
          <p:nvPr/>
        </p:nvSpPr>
        <p:spPr>
          <a:xfrm>
            <a:off x="6098813" y="37474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1" name="TextBox 640">
            <a:extLst>
              <a:ext uri="{FF2B5EF4-FFF2-40B4-BE49-F238E27FC236}">
                <a16:creationId xmlns:a16="http://schemas.microsoft.com/office/drawing/2014/main" id="{A409A9F7-BC30-2048-8358-0D92110FE95B}"/>
              </a:ext>
            </a:extLst>
          </p:cNvPr>
          <p:cNvSpPr txBox="1"/>
          <p:nvPr/>
        </p:nvSpPr>
        <p:spPr>
          <a:xfrm>
            <a:off x="4738509" y="385462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42" name="Rounded Rectangle 641">
            <a:extLst>
              <a:ext uri="{FF2B5EF4-FFF2-40B4-BE49-F238E27FC236}">
                <a16:creationId xmlns:a16="http://schemas.microsoft.com/office/drawing/2014/main" id="{643F93A1-34C3-334A-B988-544A89DBB9EA}"/>
              </a:ext>
            </a:extLst>
          </p:cNvPr>
          <p:cNvSpPr/>
          <p:nvPr/>
        </p:nvSpPr>
        <p:spPr>
          <a:xfrm>
            <a:off x="654249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3" name="Rounded Rectangle 642">
            <a:extLst>
              <a:ext uri="{FF2B5EF4-FFF2-40B4-BE49-F238E27FC236}">
                <a16:creationId xmlns:a16="http://schemas.microsoft.com/office/drawing/2014/main" id="{2B3A2170-6F83-B640-969A-C82E437E59C2}"/>
              </a:ext>
            </a:extLst>
          </p:cNvPr>
          <p:cNvSpPr/>
          <p:nvPr/>
        </p:nvSpPr>
        <p:spPr>
          <a:xfrm>
            <a:off x="6737988"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4" name="Rounded Rectangle 643">
            <a:extLst>
              <a:ext uri="{FF2B5EF4-FFF2-40B4-BE49-F238E27FC236}">
                <a16:creationId xmlns:a16="http://schemas.microsoft.com/office/drawing/2014/main" id="{13D85B00-B205-5D4E-873C-CDB5BFE559CF}"/>
              </a:ext>
            </a:extLst>
          </p:cNvPr>
          <p:cNvSpPr/>
          <p:nvPr/>
        </p:nvSpPr>
        <p:spPr>
          <a:xfrm>
            <a:off x="4965042" y="42316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5" name="Rounded Rectangle 644">
            <a:extLst>
              <a:ext uri="{FF2B5EF4-FFF2-40B4-BE49-F238E27FC236}">
                <a16:creationId xmlns:a16="http://schemas.microsoft.com/office/drawing/2014/main" id="{AE414417-E41C-5D46-BDE0-3DF10E37B194}"/>
              </a:ext>
            </a:extLst>
          </p:cNvPr>
          <p:cNvSpPr/>
          <p:nvPr/>
        </p:nvSpPr>
        <p:spPr>
          <a:xfrm>
            <a:off x="5159205" y="42316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6" name="Rounded Rectangle 645">
            <a:extLst>
              <a:ext uri="{FF2B5EF4-FFF2-40B4-BE49-F238E27FC236}">
                <a16:creationId xmlns:a16="http://schemas.microsoft.com/office/drawing/2014/main" id="{0054CFE7-0184-1C45-A9B9-90AC8E533907}"/>
              </a:ext>
            </a:extLst>
          </p:cNvPr>
          <p:cNvSpPr/>
          <p:nvPr/>
        </p:nvSpPr>
        <p:spPr>
          <a:xfrm>
            <a:off x="5353368" y="42316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7" name="Rounded Rectangle 646">
            <a:extLst>
              <a:ext uri="{FF2B5EF4-FFF2-40B4-BE49-F238E27FC236}">
                <a16:creationId xmlns:a16="http://schemas.microsoft.com/office/drawing/2014/main" id="{000F46C6-E112-6F4B-8896-3EC7C5560D2C}"/>
              </a:ext>
            </a:extLst>
          </p:cNvPr>
          <p:cNvSpPr/>
          <p:nvPr/>
        </p:nvSpPr>
        <p:spPr>
          <a:xfrm>
            <a:off x="5545777" y="42319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8" name="Rounded Rectangle 647">
            <a:extLst>
              <a:ext uri="{FF2B5EF4-FFF2-40B4-BE49-F238E27FC236}">
                <a16:creationId xmlns:a16="http://schemas.microsoft.com/office/drawing/2014/main" id="{683EC262-44A2-374A-BF72-CEA522026BC5}"/>
              </a:ext>
            </a:extLst>
          </p:cNvPr>
          <p:cNvSpPr/>
          <p:nvPr/>
        </p:nvSpPr>
        <p:spPr>
          <a:xfrm>
            <a:off x="5726237" y="42353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9" name="Rounded Rectangle 648">
            <a:extLst>
              <a:ext uri="{FF2B5EF4-FFF2-40B4-BE49-F238E27FC236}">
                <a16:creationId xmlns:a16="http://schemas.microsoft.com/office/drawing/2014/main" id="{BCCAA12D-0CE5-F14F-B4C9-FA01A798AB1B}"/>
              </a:ext>
            </a:extLst>
          </p:cNvPr>
          <p:cNvSpPr/>
          <p:nvPr/>
        </p:nvSpPr>
        <p:spPr>
          <a:xfrm>
            <a:off x="5920400" y="42353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0" name="Rounded Rectangle 649">
            <a:extLst>
              <a:ext uri="{FF2B5EF4-FFF2-40B4-BE49-F238E27FC236}">
                <a16:creationId xmlns:a16="http://schemas.microsoft.com/office/drawing/2014/main" id="{4B7AB3A3-1A0D-C746-B4FB-FBB772E373A7}"/>
              </a:ext>
            </a:extLst>
          </p:cNvPr>
          <p:cNvSpPr/>
          <p:nvPr/>
        </p:nvSpPr>
        <p:spPr>
          <a:xfrm>
            <a:off x="6114563" y="42327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1" name="TextBox 650">
            <a:extLst>
              <a:ext uri="{FF2B5EF4-FFF2-40B4-BE49-F238E27FC236}">
                <a16:creationId xmlns:a16="http://schemas.microsoft.com/office/drawing/2014/main" id="{E20F337F-4A62-5542-BE16-C43A3346EDE5}"/>
              </a:ext>
            </a:extLst>
          </p:cNvPr>
          <p:cNvSpPr txBox="1"/>
          <p:nvPr/>
        </p:nvSpPr>
        <p:spPr>
          <a:xfrm>
            <a:off x="4754259" y="43399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52" name="Rounded Rectangle 651">
            <a:extLst>
              <a:ext uri="{FF2B5EF4-FFF2-40B4-BE49-F238E27FC236}">
                <a16:creationId xmlns:a16="http://schemas.microsoft.com/office/drawing/2014/main" id="{3A6FE6D5-9CC3-214B-86D1-57203B21D8D0}"/>
              </a:ext>
            </a:extLst>
          </p:cNvPr>
          <p:cNvSpPr/>
          <p:nvPr/>
        </p:nvSpPr>
        <p:spPr>
          <a:xfrm>
            <a:off x="4975578" y="46684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3" name="Rounded Rectangle 652">
            <a:extLst>
              <a:ext uri="{FF2B5EF4-FFF2-40B4-BE49-F238E27FC236}">
                <a16:creationId xmlns:a16="http://schemas.microsoft.com/office/drawing/2014/main" id="{7FFFE7D4-65ED-1544-9EDA-4EDDC3189F15}"/>
              </a:ext>
            </a:extLst>
          </p:cNvPr>
          <p:cNvSpPr/>
          <p:nvPr/>
        </p:nvSpPr>
        <p:spPr>
          <a:xfrm>
            <a:off x="5169741" y="46684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4" name="Rounded Rectangle 653">
            <a:extLst>
              <a:ext uri="{FF2B5EF4-FFF2-40B4-BE49-F238E27FC236}">
                <a16:creationId xmlns:a16="http://schemas.microsoft.com/office/drawing/2014/main" id="{DF0F6580-C481-484D-BFCD-003AABDF4A76}"/>
              </a:ext>
            </a:extLst>
          </p:cNvPr>
          <p:cNvSpPr/>
          <p:nvPr/>
        </p:nvSpPr>
        <p:spPr>
          <a:xfrm>
            <a:off x="5363904" y="46659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5" name="Rounded Rectangle 654">
            <a:extLst>
              <a:ext uri="{FF2B5EF4-FFF2-40B4-BE49-F238E27FC236}">
                <a16:creationId xmlns:a16="http://schemas.microsoft.com/office/drawing/2014/main" id="{6DE3A273-E8CD-6C42-8F91-CD35D3B4FD96}"/>
              </a:ext>
            </a:extLst>
          </p:cNvPr>
          <p:cNvSpPr/>
          <p:nvPr/>
        </p:nvSpPr>
        <p:spPr>
          <a:xfrm>
            <a:off x="5546481" y="46687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6" name="Rounded Rectangle 655">
            <a:extLst>
              <a:ext uri="{FF2B5EF4-FFF2-40B4-BE49-F238E27FC236}">
                <a16:creationId xmlns:a16="http://schemas.microsoft.com/office/drawing/2014/main" id="{A8C657C9-5D59-1741-8573-01593B0835E0}"/>
              </a:ext>
            </a:extLst>
          </p:cNvPr>
          <p:cNvSpPr/>
          <p:nvPr/>
        </p:nvSpPr>
        <p:spPr>
          <a:xfrm>
            <a:off x="5736773" y="46721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7" name="Rounded Rectangle 656">
            <a:extLst>
              <a:ext uri="{FF2B5EF4-FFF2-40B4-BE49-F238E27FC236}">
                <a16:creationId xmlns:a16="http://schemas.microsoft.com/office/drawing/2014/main" id="{0761B2E9-ECBF-5A42-A38E-A24B1AC1B707}"/>
              </a:ext>
            </a:extLst>
          </p:cNvPr>
          <p:cNvSpPr/>
          <p:nvPr/>
        </p:nvSpPr>
        <p:spPr>
          <a:xfrm>
            <a:off x="5921104" y="46721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8" name="Rounded Rectangle 657">
            <a:extLst>
              <a:ext uri="{FF2B5EF4-FFF2-40B4-BE49-F238E27FC236}">
                <a16:creationId xmlns:a16="http://schemas.microsoft.com/office/drawing/2014/main" id="{5758B722-A53C-6944-B893-AD9B253713A1}"/>
              </a:ext>
            </a:extLst>
          </p:cNvPr>
          <p:cNvSpPr/>
          <p:nvPr/>
        </p:nvSpPr>
        <p:spPr>
          <a:xfrm>
            <a:off x="6115267" y="46695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9" name="Rounded Rectangle 658">
            <a:extLst>
              <a:ext uri="{FF2B5EF4-FFF2-40B4-BE49-F238E27FC236}">
                <a16:creationId xmlns:a16="http://schemas.microsoft.com/office/drawing/2014/main" id="{2409B9A1-979D-4841-B4E9-A51DD38296F5}"/>
              </a:ext>
            </a:extLst>
          </p:cNvPr>
          <p:cNvSpPr/>
          <p:nvPr/>
        </p:nvSpPr>
        <p:spPr>
          <a:xfrm>
            <a:off x="6307676" y="467241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0" name="TextBox 659">
            <a:extLst>
              <a:ext uri="{FF2B5EF4-FFF2-40B4-BE49-F238E27FC236}">
                <a16:creationId xmlns:a16="http://schemas.microsoft.com/office/drawing/2014/main" id="{8D07EACD-BE9B-924A-A6C6-61D8841BD153}"/>
              </a:ext>
            </a:extLst>
          </p:cNvPr>
          <p:cNvSpPr txBox="1"/>
          <p:nvPr/>
        </p:nvSpPr>
        <p:spPr>
          <a:xfrm>
            <a:off x="4764795" y="477675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61" name="Rounded Rectangle 660">
            <a:extLst>
              <a:ext uri="{FF2B5EF4-FFF2-40B4-BE49-F238E27FC236}">
                <a16:creationId xmlns:a16="http://schemas.microsoft.com/office/drawing/2014/main" id="{E7E255E8-8B86-3444-8D34-CCF3BB9EFA08}"/>
              </a:ext>
            </a:extLst>
          </p:cNvPr>
          <p:cNvSpPr/>
          <p:nvPr/>
        </p:nvSpPr>
        <p:spPr>
          <a:xfrm>
            <a:off x="4970706" y="51361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2" name="Rounded Rectangle 661">
            <a:extLst>
              <a:ext uri="{FF2B5EF4-FFF2-40B4-BE49-F238E27FC236}">
                <a16:creationId xmlns:a16="http://schemas.microsoft.com/office/drawing/2014/main" id="{E9483307-E98E-0C47-AFC1-D5910A7E0AC0}"/>
              </a:ext>
            </a:extLst>
          </p:cNvPr>
          <p:cNvSpPr/>
          <p:nvPr/>
        </p:nvSpPr>
        <p:spPr>
          <a:xfrm>
            <a:off x="5164869"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3" name="Rounded Rectangle 662">
            <a:extLst>
              <a:ext uri="{FF2B5EF4-FFF2-40B4-BE49-F238E27FC236}">
                <a16:creationId xmlns:a16="http://schemas.microsoft.com/office/drawing/2014/main" id="{012DDF89-E801-4A4F-9A11-4417F4D4E72D}"/>
              </a:ext>
            </a:extLst>
          </p:cNvPr>
          <p:cNvSpPr/>
          <p:nvPr/>
        </p:nvSpPr>
        <p:spPr>
          <a:xfrm>
            <a:off x="5359032" y="513613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4" name="Rounded Rectangle 663">
            <a:extLst>
              <a:ext uri="{FF2B5EF4-FFF2-40B4-BE49-F238E27FC236}">
                <a16:creationId xmlns:a16="http://schemas.microsoft.com/office/drawing/2014/main" id="{D0F7E695-79CA-134B-A7A6-F6E32964C1E4}"/>
              </a:ext>
            </a:extLst>
          </p:cNvPr>
          <p:cNvSpPr/>
          <p:nvPr/>
        </p:nvSpPr>
        <p:spPr>
          <a:xfrm>
            <a:off x="5551441" y="51364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5" name="Rounded Rectangle 664">
            <a:extLst>
              <a:ext uri="{FF2B5EF4-FFF2-40B4-BE49-F238E27FC236}">
                <a16:creationId xmlns:a16="http://schemas.microsoft.com/office/drawing/2014/main" id="{C2802121-8C44-C647-A904-FF5E6911279C}"/>
              </a:ext>
            </a:extLst>
          </p:cNvPr>
          <p:cNvSpPr/>
          <p:nvPr/>
        </p:nvSpPr>
        <p:spPr>
          <a:xfrm>
            <a:off x="5731901" y="51398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6" name="Rounded Rectangle 665">
            <a:extLst>
              <a:ext uri="{FF2B5EF4-FFF2-40B4-BE49-F238E27FC236}">
                <a16:creationId xmlns:a16="http://schemas.microsoft.com/office/drawing/2014/main" id="{E58FABFE-7206-BB40-964C-AE6F216F7E3C}"/>
              </a:ext>
            </a:extLst>
          </p:cNvPr>
          <p:cNvSpPr/>
          <p:nvPr/>
        </p:nvSpPr>
        <p:spPr>
          <a:xfrm>
            <a:off x="592606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7" name="Rounded Rectangle 666">
            <a:extLst>
              <a:ext uri="{FF2B5EF4-FFF2-40B4-BE49-F238E27FC236}">
                <a16:creationId xmlns:a16="http://schemas.microsoft.com/office/drawing/2014/main" id="{AFB51CBA-BF25-CC4C-8068-DEDAC7B60C00}"/>
              </a:ext>
            </a:extLst>
          </p:cNvPr>
          <p:cNvSpPr/>
          <p:nvPr/>
        </p:nvSpPr>
        <p:spPr>
          <a:xfrm>
            <a:off x="6120227" y="5137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8" name="Rounded Rectangle 667">
            <a:extLst>
              <a:ext uri="{FF2B5EF4-FFF2-40B4-BE49-F238E27FC236}">
                <a16:creationId xmlns:a16="http://schemas.microsoft.com/office/drawing/2014/main" id="{334B9928-4E9A-BF40-B527-18648FFFE452}"/>
              </a:ext>
            </a:extLst>
          </p:cNvPr>
          <p:cNvSpPr/>
          <p:nvPr/>
        </p:nvSpPr>
        <p:spPr>
          <a:xfrm>
            <a:off x="6312636" y="51400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9" name="TextBox 668">
            <a:extLst>
              <a:ext uri="{FF2B5EF4-FFF2-40B4-BE49-F238E27FC236}">
                <a16:creationId xmlns:a16="http://schemas.microsoft.com/office/drawing/2014/main" id="{95A060D7-8BE4-A84D-8EB9-E46DDE561CD9}"/>
              </a:ext>
            </a:extLst>
          </p:cNvPr>
          <p:cNvSpPr txBox="1"/>
          <p:nvPr/>
        </p:nvSpPr>
        <p:spPr>
          <a:xfrm>
            <a:off x="4759923" y="52444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70" name="Rounded Rectangle 669">
            <a:extLst>
              <a:ext uri="{FF2B5EF4-FFF2-40B4-BE49-F238E27FC236}">
                <a16:creationId xmlns:a16="http://schemas.microsoft.com/office/drawing/2014/main" id="{9AF52286-A55B-6D44-84D7-9227ABD26859}"/>
              </a:ext>
            </a:extLst>
          </p:cNvPr>
          <p:cNvSpPr/>
          <p:nvPr/>
        </p:nvSpPr>
        <p:spPr>
          <a:xfrm>
            <a:off x="650938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1" name="Rounded Rectangle 670">
            <a:extLst>
              <a:ext uri="{FF2B5EF4-FFF2-40B4-BE49-F238E27FC236}">
                <a16:creationId xmlns:a16="http://schemas.microsoft.com/office/drawing/2014/main" id="{87B9106F-B485-334C-8924-B8F83B38FE53}"/>
              </a:ext>
            </a:extLst>
          </p:cNvPr>
          <p:cNvSpPr/>
          <p:nvPr/>
        </p:nvSpPr>
        <p:spPr>
          <a:xfrm>
            <a:off x="6704873"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2" name="Rounded Rectangle 671">
            <a:extLst>
              <a:ext uri="{FF2B5EF4-FFF2-40B4-BE49-F238E27FC236}">
                <a16:creationId xmlns:a16="http://schemas.microsoft.com/office/drawing/2014/main" id="{4A638568-A65D-8A47-BE64-9A82670DED81}"/>
              </a:ext>
            </a:extLst>
          </p:cNvPr>
          <p:cNvSpPr/>
          <p:nvPr/>
        </p:nvSpPr>
        <p:spPr>
          <a:xfrm>
            <a:off x="4994394" y="55717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3" name="Rounded Rectangle 672">
            <a:extLst>
              <a:ext uri="{FF2B5EF4-FFF2-40B4-BE49-F238E27FC236}">
                <a16:creationId xmlns:a16="http://schemas.microsoft.com/office/drawing/2014/main" id="{3A05E1F3-4B99-7C43-9967-02DC17933121}"/>
              </a:ext>
            </a:extLst>
          </p:cNvPr>
          <p:cNvSpPr/>
          <p:nvPr/>
        </p:nvSpPr>
        <p:spPr>
          <a:xfrm>
            <a:off x="5188557" y="5571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4" name="Rounded Rectangle 673">
            <a:extLst>
              <a:ext uri="{FF2B5EF4-FFF2-40B4-BE49-F238E27FC236}">
                <a16:creationId xmlns:a16="http://schemas.microsoft.com/office/drawing/2014/main" id="{C9040781-4769-A94C-8236-231E05F91C76}"/>
              </a:ext>
            </a:extLst>
          </p:cNvPr>
          <p:cNvSpPr/>
          <p:nvPr/>
        </p:nvSpPr>
        <p:spPr>
          <a:xfrm>
            <a:off x="5382720" y="557175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5" name="Rounded Rectangle 674">
            <a:extLst>
              <a:ext uri="{FF2B5EF4-FFF2-40B4-BE49-F238E27FC236}">
                <a16:creationId xmlns:a16="http://schemas.microsoft.com/office/drawing/2014/main" id="{07C8D45A-117C-D04D-B179-0C449A7088F6}"/>
              </a:ext>
            </a:extLst>
          </p:cNvPr>
          <p:cNvSpPr/>
          <p:nvPr/>
        </p:nvSpPr>
        <p:spPr>
          <a:xfrm>
            <a:off x="5575129" y="55720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6" name="Rounded Rectangle 675">
            <a:extLst>
              <a:ext uri="{FF2B5EF4-FFF2-40B4-BE49-F238E27FC236}">
                <a16:creationId xmlns:a16="http://schemas.microsoft.com/office/drawing/2014/main" id="{7378A6D4-61C3-954C-A680-C9110D402632}"/>
              </a:ext>
            </a:extLst>
          </p:cNvPr>
          <p:cNvSpPr/>
          <p:nvPr/>
        </p:nvSpPr>
        <p:spPr>
          <a:xfrm>
            <a:off x="5755589" y="55754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7" name="Rounded Rectangle 676">
            <a:extLst>
              <a:ext uri="{FF2B5EF4-FFF2-40B4-BE49-F238E27FC236}">
                <a16:creationId xmlns:a16="http://schemas.microsoft.com/office/drawing/2014/main" id="{57C52DB9-EF59-034D-AE49-94B46E37B1DE}"/>
              </a:ext>
            </a:extLst>
          </p:cNvPr>
          <p:cNvSpPr/>
          <p:nvPr/>
        </p:nvSpPr>
        <p:spPr>
          <a:xfrm>
            <a:off x="594975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8" name="Rounded Rectangle 677">
            <a:extLst>
              <a:ext uri="{FF2B5EF4-FFF2-40B4-BE49-F238E27FC236}">
                <a16:creationId xmlns:a16="http://schemas.microsoft.com/office/drawing/2014/main" id="{37686644-87FC-AD4D-8F5F-11F891A5EC2A}"/>
              </a:ext>
            </a:extLst>
          </p:cNvPr>
          <p:cNvSpPr/>
          <p:nvPr/>
        </p:nvSpPr>
        <p:spPr>
          <a:xfrm>
            <a:off x="6143915" y="55728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9" name="Rounded Rectangle 678">
            <a:extLst>
              <a:ext uri="{FF2B5EF4-FFF2-40B4-BE49-F238E27FC236}">
                <a16:creationId xmlns:a16="http://schemas.microsoft.com/office/drawing/2014/main" id="{B26037C6-6536-8542-8763-633C26C1A2E5}"/>
              </a:ext>
            </a:extLst>
          </p:cNvPr>
          <p:cNvSpPr/>
          <p:nvPr/>
        </p:nvSpPr>
        <p:spPr>
          <a:xfrm>
            <a:off x="6336324" y="55756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80" name="TextBox 679">
            <a:extLst>
              <a:ext uri="{FF2B5EF4-FFF2-40B4-BE49-F238E27FC236}">
                <a16:creationId xmlns:a16="http://schemas.microsoft.com/office/drawing/2014/main" id="{5F0AE28C-A3A7-4740-AE20-913B2B7DCD33}"/>
              </a:ext>
            </a:extLst>
          </p:cNvPr>
          <p:cNvSpPr txBox="1"/>
          <p:nvPr/>
        </p:nvSpPr>
        <p:spPr>
          <a:xfrm>
            <a:off x="4783611" y="568003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81" name="Rounded Rectangle 680">
            <a:extLst>
              <a:ext uri="{FF2B5EF4-FFF2-40B4-BE49-F238E27FC236}">
                <a16:creationId xmlns:a16="http://schemas.microsoft.com/office/drawing/2014/main" id="{611A82F8-FBE9-1842-AC22-1F89783975BF}"/>
              </a:ext>
            </a:extLst>
          </p:cNvPr>
          <p:cNvSpPr/>
          <p:nvPr/>
        </p:nvSpPr>
        <p:spPr>
          <a:xfrm>
            <a:off x="653307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91" name="Rounded Rectangle 690">
            <a:extLst>
              <a:ext uri="{FF2B5EF4-FFF2-40B4-BE49-F238E27FC236}">
                <a16:creationId xmlns:a16="http://schemas.microsoft.com/office/drawing/2014/main" id="{AD2003C4-8140-3344-A95A-450333941DE4}"/>
              </a:ext>
            </a:extLst>
          </p:cNvPr>
          <p:cNvSpPr/>
          <p:nvPr/>
        </p:nvSpPr>
        <p:spPr>
          <a:xfrm>
            <a:off x="2226383" y="3323290"/>
            <a:ext cx="1556976" cy="376982"/>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600" b="1" dirty="0">
              <a:solidFill>
                <a:schemeClr val="bg1"/>
              </a:solidFill>
              <a:ea typeface="Nanum Pen Script" panose="03040600000000000000" pitchFamily="66" charset="-127"/>
            </a:endParaRPr>
          </a:p>
          <a:p>
            <a:pPr algn="ctr"/>
            <a:r>
              <a:rPr lang="en-US" sz="900" b="1" dirty="0" err="1">
                <a:solidFill>
                  <a:schemeClr val="bg1"/>
                </a:solidFill>
                <a:ea typeface="Nanum Pen Script" panose="03040600000000000000" pitchFamily="66" charset="-127"/>
              </a:rPr>
              <a:t>citiIntegration</a:t>
            </a:r>
            <a:endParaRPr lang="en-US" sz="900" b="1" dirty="0">
              <a:solidFill>
                <a:schemeClr val="bg1"/>
              </a:solidFill>
              <a:ea typeface="Nanum Pen Script" panose="03040600000000000000" pitchFamily="66" charset="-127"/>
            </a:endParaRPr>
          </a:p>
          <a:p>
            <a:pPr algn="ctr"/>
            <a:r>
              <a:rPr lang="en-US" sz="600" b="1" dirty="0">
                <a:solidFill>
                  <a:schemeClr val="tx1">
                    <a:lumMod val="50000"/>
                  </a:schemeClr>
                </a:solidFill>
                <a:ea typeface="Nanum Pen Script" panose="03040600000000000000" pitchFamily="66" charset="-127"/>
              </a:rPr>
              <a:t>(Source</a:t>
            </a:r>
            <a:r>
              <a:rPr lang="en-US" sz="700" b="1" dirty="0">
                <a:solidFill>
                  <a:schemeClr val="tx1">
                    <a:lumMod val="50000"/>
                  </a:schemeClr>
                </a:solidFill>
                <a:ea typeface="Nanum Pen Script" panose="03040600000000000000" pitchFamily="66" charset="-127"/>
              </a:rPr>
              <a:t>)</a:t>
            </a:r>
            <a:endParaRPr lang="en-US" sz="1600" dirty="0">
              <a:solidFill>
                <a:schemeClr val="tx1">
                  <a:lumMod val="50000"/>
                </a:schemeClr>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p:txBody>
      </p:sp>
      <p:cxnSp>
        <p:nvCxnSpPr>
          <p:cNvPr id="697" name="Elbow Connector 696">
            <a:extLst>
              <a:ext uri="{FF2B5EF4-FFF2-40B4-BE49-F238E27FC236}">
                <a16:creationId xmlns:a16="http://schemas.microsoft.com/office/drawing/2014/main" id="{6D312821-E309-954A-9E17-267D3B5E4DB4}"/>
              </a:ext>
            </a:extLst>
          </p:cNvPr>
          <p:cNvCxnSpPr>
            <a:cxnSpLocks/>
            <a:stCxn id="691" idx="0"/>
            <a:endCxn id="353" idx="2"/>
          </p:cNvCxnSpPr>
          <p:nvPr/>
        </p:nvCxnSpPr>
        <p:spPr>
          <a:xfrm rot="16200000" flipV="1">
            <a:off x="2856522" y="3174941"/>
            <a:ext cx="290078" cy="6620"/>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7" name="Elbow Connector 716">
            <a:extLst>
              <a:ext uri="{FF2B5EF4-FFF2-40B4-BE49-F238E27FC236}">
                <a16:creationId xmlns:a16="http://schemas.microsoft.com/office/drawing/2014/main" id="{2184A1DA-1662-734E-8DF0-D71A79DE9685}"/>
              </a:ext>
            </a:extLst>
          </p:cNvPr>
          <p:cNvCxnSpPr>
            <a:cxnSpLocks/>
            <a:stCxn id="352" idx="3"/>
            <a:endCxn id="353" idx="1"/>
          </p:cNvCxnSpPr>
          <p:nvPr/>
        </p:nvCxnSpPr>
        <p:spPr>
          <a:xfrm>
            <a:off x="1596386" y="2559770"/>
            <a:ext cx="629997" cy="28877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0" name="Elbow Connector 719">
            <a:extLst>
              <a:ext uri="{FF2B5EF4-FFF2-40B4-BE49-F238E27FC236}">
                <a16:creationId xmlns:a16="http://schemas.microsoft.com/office/drawing/2014/main" id="{07E86E81-3D8C-8E4D-9A7E-1949BA4A7D5F}"/>
              </a:ext>
            </a:extLst>
          </p:cNvPr>
          <p:cNvCxnSpPr>
            <a:cxnSpLocks/>
            <a:stCxn id="428" idx="3"/>
            <a:endCxn id="353" idx="1"/>
          </p:cNvCxnSpPr>
          <p:nvPr/>
        </p:nvCxnSpPr>
        <p:spPr>
          <a:xfrm flipV="1">
            <a:off x="1606551" y="2848548"/>
            <a:ext cx="619832" cy="2071160"/>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6" name="Elbow Connector 725">
            <a:extLst>
              <a:ext uri="{FF2B5EF4-FFF2-40B4-BE49-F238E27FC236}">
                <a16:creationId xmlns:a16="http://schemas.microsoft.com/office/drawing/2014/main" id="{93851C58-8FEE-E94D-A728-2A0E15063768}"/>
              </a:ext>
            </a:extLst>
          </p:cNvPr>
          <p:cNvCxnSpPr>
            <a:cxnSpLocks/>
            <a:stCxn id="364" idx="3"/>
            <a:endCxn id="353" idx="1"/>
          </p:cNvCxnSpPr>
          <p:nvPr/>
        </p:nvCxnSpPr>
        <p:spPr>
          <a:xfrm flipV="1">
            <a:off x="1601840" y="2848548"/>
            <a:ext cx="624543" cy="148813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9" name="Elbow Connector 728">
            <a:extLst>
              <a:ext uri="{FF2B5EF4-FFF2-40B4-BE49-F238E27FC236}">
                <a16:creationId xmlns:a16="http://schemas.microsoft.com/office/drawing/2014/main" id="{72311BBC-D54E-224D-97DE-A6FC20124BC4}"/>
              </a:ext>
            </a:extLst>
          </p:cNvPr>
          <p:cNvCxnSpPr>
            <a:cxnSpLocks/>
            <a:stCxn id="531" idx="3"/>
            <a:endCxn id="353" idx="1"/>
          </p:cNvCxnSpPr>
          <p:nvPr/>
        </p:nvCxnSpPr>
        <p:spPr>
          <a:xfrm flipV="1">
            <a:off x="1606551" y="2848548"/>
            <a:ext cx="619832" cy="2660974"/>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35" name="Rounded Rectangle 734">
            <a:extLst>
              <a:ext uri="{FF2B5EF4-FFF2-40B4-BE49-F238E27FC236}">
                <a16:creationId xmlns:a16="http://schemas.microsoft.com/office/drawing/2014/main" id="{E1F11BC2-54F1-FF40-BF4D-496E32668B1B}"/>
              </a:ext>
            </a:extLst>
          </p:cNvPr>
          <p:cNvSpPr/>
          <p:nvPr/>
        </p:nvSpPr>
        <p:spPr>
          <a:xfrm>
            <a:off x="2226383" y="3968123"/>
            <a:ext cx="1555731"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600" b="1" dirty="0">
              <a:solidFill>
                <a:schemeClr val="bg1"/>
              </a:solidFill>
              <a:ea typeface="Nanum Pen Script" panose="03040600000000000000" pitchFamily="66" charset="-127"/>
            </a:endParaRPr>
          </a:p>
          <a:p>
            <a:pPr algn="ctr"/>
            <a:r>
              <a:rPr lang="en-US" sz="800" b="1" dirty="0" err="1">
                <a:solidFill>
                  <a:schemeClr val="bg1"/>
                </a:solidFill>
                <a:ea typeface="Nanum Pen Script" panose="03040600000000000000" pitchFamily="66" charset="-127"/>
              </a:rPr>
              <a:t>citiProducerEngine</a:t>
            </a:r>
            <a:endParaRPr lang="en-US" sz="800" b="1" dirty="0">
              <a:solidFill>
                <a:schemeClr val="bg1"/>
              </a:solidFill>
              <a:ea typeface="Nanum Pen Script" panose="03040600000000000000" pitchFamily="66" charset="-127"/>
            </a:endParaRPr>
          </a:p>
          <a:p>
            <a:pPr algn="ctr"/>
            <a:endParaRPr lang="en-US" sz="800" b="1"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p:txBody>
      </p:sp>
      <p:cxnSp>
        <p:nvCxnSpPr>
          <p:cNvPr id="745" name="Elbow Connector 744">
            <a:extLst>
              <a:ext uri="{FF2B5EF4-FFF2-40B4-BE49-F238E27FC236}">
                <a16:creationId xmlns:a16="http://schemas.microsoft.com/office/drawing/2014/main" id="{E343B5C2-61C3-F044-97C9-F9C84DE798A5}"/>
              </a:ext>
            </a:extLst>
          </p:cNvPr>
          <p:cNvCxnSpPr>
            <a:cxnSpLocks/>
            <a:stCxn id="691" idx="2"/>
            <a:endCxn id="735" idx="0"/>
          </p:cNvCxnSpPr>
          <p:nvPr/>
        </p:nvCxnSpPr>
        <p:spPr>
          <a:xfrm rot="5400000">
            <a:off x="2870635" y="3833886"/>
            <a:ext cx="267851" cy="62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02" name="Rounded Rectangle 801">
            <a:extLst>
              <a:ext uri="{FF2B5EF4-FFF2-40B4-BE49-F238E27FC236}">
                <a16:creationId xmlns:a16="http://schemas.microsoft.com/office/drawing/2014/main" id="{48E9EBDC-F223-F544-BA04-D00FBB66FA75}"/>
              </a:ext>
            </a:extLst>
          </p:cNvPr>
          <p:cNvSpPr/>
          <p:nvPr/>
        </p:nvSpPr>
        <p:spPr>
          <a:xfrm>
            <a:off x="2226383" y="4664229"/>
            <a:ext cx="1549342"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r>
              <a:rPr lang="en-US" sz="800" b="1" dirty="0" err="1">
                <a:solidFill>
                  <a:schemeClr val="bg1"/>
                </a:solidFill>
                <a:ea typeface="Nanum Pen Script" panose="03040600000000000000" pitchFamily="66" charset="-127"/>
              </a:rPr>
              <a:t>cmpComandKafka</a:t>
            </a:r>
            <a:endParaRPr lang="en-US" sz="800" b="1"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p:txBody>
      </p:sp>
      <p:cxnSp>
        <p:nvCxnSpPr>
          <p:cNvPr id="803" name="Elbow Connector 802">
            <a:extLst>
              <a:ext uri="{FF2B5EF4-FFF2-40B4-BE49-F238E27FC236}">
                <a16:creationId xmlns:a16="http://schemas.microsoft.com/office/drawing/2014/main" id="{8835F140-3860-FA4C-B92D-091EA00F06B7}"/>
              </a:ext>
            </a:extLst>
          </p:cNvPr>
          <p:cNvCxnSpPr>
            <a:cxnSpLocks/>
            <a:stCxn id="802" idx="0"/>
            <a:endCxn id="735" idx="2"/>
          </p:cNvCxnSpPr>
          <p:nvPr/>
        </p:nvCxnSpPr>
        <p:spPr>
          <a:xfrm rot="5400000" flipH="1" flipV="1">
            <a:off x="2839262" y="4499243"/>
            <a:ext cx="326778" cy="3195"/>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20" name="Rounded Rectangle 819">
            <a:extLst>
              <a:ext uri="{FF2B5EF4-FFF2-40B4-BE49-F238E27FC236}">
                <a16:creationId xmlns:a16="http://schemas.microsoft.com/office/drawing/2014/main" id="{06757701-1E48-7846-853C-041AD14CF7BA}"/>
              </a:ext>
            </a:extLst>
          </p:cNvPr>
          <p:cNvSpPr/>
          <p:nvPr/>
        </p:nvSpPr>
        <p:spPr>
          <a:xfrm>
            <a:off x="8009814" y="3575318"/>
            <a:ext cx="1673278" cy="35534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r>
              <a:rPr lang="en-US" sz="900" b="1" dirty="0" err="1">
                <a:solidFill>
                  <a:schemeClr val="bg1"/>
                </a:solidFill>
                <a:ea typeface="Nanum Pen Script" panose="03040600000000000000" pitchFamily="66" charset="-127"/>
              </a:rPr>
              <a:t>citiIntegration</a:t>
            </a:r>
            <a:endParaRPr lang="en-US" sz="900" b="1" dirty="0">
              <a:solidFill>
                <a:schemeClr val="bg1"/>
              </a:solidFill>
              <a:ea typeface="Nanum Pen Script" panose="03040600000000000000" pitchFamily="66" charset="-127"/>
            </a:endParaRPr>
          </a:p>
          <a:p>
            <a:pPr algn="ctr"/>
            <a:r>
              <a:rPr lang="en-US" sz="700" b="1" dirty="0">
                <a:solidFill>
                  <a:schemeClr val="tx1">
                    <a:lumMod val="50000"/>
                  </a:schemeClr>
                </a:solidFill>
                <a:ea typeface="Nanum Pen Script" panose="03040600000000000000" pitchFamily="66" charset="-127"/>
              </a:rPr>
              <a:t>(Sink)</a:t>
            </a:r>
          </a:p>
          <a:p>
            <a:pPr algn="ctr"/>
            <a:endParaRPr lang="en-US" sz="2800" dirty="0">
              <a:solidFill>
                <a:schemeClr val="tx1">
                  <a:lumMod val="50000"/>
                </a:schemeClr>
              </a:solidFill>
              <a:ea typeface="Nanum Pen Script" panose="03040600000000000000" pitchFamily="66" charset="-127"/>
            </a:endParaRPr>
          </a:p>
        </p:txBody>
      </p:sp>
      <p:cxnSp>
        <p:nvCxnSpPr>
          <p:cNvPr id="840" name="Elbow Connector 839">
            <a:extLst>
              <a:ext uri="{FF2B5EF4-FFF2-40B4-BE49-F238E27FC236}">
                <a16:creationId xmlns:a16="http://schemas.microsoft.com/office/drawing/2014/main" id="{86F9017D-91DB-254D-BFC6-873B48CA148E}"/>
              </a:ext>
            </a:extLst>
          </p:cNvPr>
          <p:cNvCxnSpPr>
            <a:cxnSpLocks/>
            <a:stCxn id="489" idx="2"/>
            <a:endCxn id="820" idx="0"/>
          </p:cNvCxnSpPr>
          <p:nvPr/>
        </p:nvCxnSpPr>
        <p:spPr>
          <a:xfrm rot="16200000" flipH="1">
            <a:off x="8574993" y="3303858"/>
            <a:ext cx="537698" cy="522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50" name="Rounded Rectangle 849">
            <a:extLst>
              <a:ext uri="{FF2B5EF4-FFF2-40B4-BE49-F238E27FC236}">
                <a16:creationId xmlns:a16="http://schemas.microsoft.com/office/drawing/2014/main" id="{48F9D8D1-1BBB-2A46-B8F4-964C186DFEFF}"/>
              </a:ext>
            </a:extLst>
          </p:cNvPr>
          <p:cNvSpPr/>
          <p:nvPr/>
        </p:nvSpPr>
        <p:spPr>
          <a:xfrm>
            <a:off x="8029460" y="4510663"/>
            <a:ext cx="1627439"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ea typeface="Nanum Pen Script" panose="03040600000000000000" pitchFamily="66" charset="-127"/>
              </a:rPr>
              <a:t>citiConsumerEngine</a:t>
            </a:r>
            <a:endParaRPr lang="en-US" sz="1200" dirty="0">
              <a:solidFill>
                <a:schemeClr val="tx1">
                  <a:lumMod val="50000"/>
                </a:schemeClr>
              </a:solidFill>
              <a:ea typeface="Nanum Pen Script" panose="03040600000000000000" pitchFamily="66" charset="-127"/>
            </a:endParaRPr>
          </a:p>
        </p:txBody>
      </p:sp>
      <p:cxnSp>
        <p:nvCxnSpPr>
          <p:cNvPr id="851" name="Elbow Connector 850">
            <a:extLst>
              <a:ext uri="{FF2B5EF4-FFF2-40B4-BE49-F238E27FC236}">
                <a16:creationId xmlns:a16="http://schemas.microsoft.com/office/drawing/2014/main" id="{B99EAE69-6969-9041-A307-8E48FEEC7052}"/>
              </a:ext>
            </a:extLst>
          </p:cNvPr>
          <p:cNvCxnSpPr>
            <a:cxnSpLocks/>
            <a:stCxn id="850" idx="0"/>
            <a:endCxn id="820" idx="2"/>
          </p:cNvCxnSpPr>
          <p:nvPr/>
        </p:nvCxnSpPr>
        <p:spPr>
          <a:xfrm rot="5400000" flipH="1" flipV="1">
            <a:off x="8554817" y="4219028"/>
            <a:ext cx="579998" cy="327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7" name="Elbow Connector 866">
            <a:extLst>
              <a:ext uri="{FF2B5EF4-FFF2-40B4-BE49-F238E27FC236}">
                <a16:creationId xmlns:a16="http://schemas.microsoft.com/office/drawing/2014/main" id="{3FC4FC00-85EB-9A48-AF38-38CE7D08ACD2}"/>
              </a:ext>
            </a:extLst>
          </p:cNvPr>
          <p:cNvCxnSpPr>
            <a:cxnSpLocks/>
            <a:stCxn id="820" idx="3"/>
            <a:endCxn id="486" idx="1"/>
          </p:cNvCxnSpPr>
          <p:nvPr/>
        </p:nvCxnSpPr>
        <p:spPr>
          <a:xfrm flipV="1">
            <a:off x="9683092" y="3037130"/>
            <a:ext cx="933210" cy="71586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90" name="Elbow Connector 489">
            <a:extLst>
              <a:ext uri="{FF2B5EF4-FFF2-40B4-BE49-F238E27FC236}">
                <a16:creationId xmlns:a16="http://schemas.microsoft.com/office/drawing/2014/main" id="{14E679FD-0D27-014A-8BE6-0E6F2E01D57D}"/>
              </a:ext>
            </a:extLst>
          </p:cNvPr>
          <p:cNvCxnSpPr>
            <a:cxnSpLocks/>
            <a:stCxn id="615" idx="3"/>
            <a:endCxn id="820" idx="1"/>
          </p:cNvCxnSpPr>
          <p:nvPr/>
        </p:nvCxnSpPr>
        <p:spPr>
          <a:xfrm flipV="1">
            <a:off x="7174243" y="3752992"/>
            <a:ext cx="835571" cy="486484"/>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6" name="Elbow Connector 285">
            <a:extLst>
              <a:ext uri="{FF2B5EF4-FFF2-40B4-BE49-F238E27FC236}">
                <a16:creationId xmlns:a16="http://schemas.microsoft.com/office/drawing/2014/main" id="{24007960-5590-114A-8B0C-ECA58DB2206D}"/>
              </a:ext>
            </a:extLst>
          </p:cNvPr>
          <p:cNvCxnSpPr>
            <a:cxnSpLocks/>
            <a:stCxn id="850" idx="2"/>
            <a:endCxn id="802" idx="3"/>
          </p:cNvCxnSpPr>
          <p:nvPr/>
        </p:nvCxnSpPr>
        <p:spPr>
          <a:xfrm rot="5400000" flipH="1">
            <a:off x="6293154" y="2329965"/>
            <a:ext cx="32598" cy="5067455"/>
          </a:xfrm>
          <a:prstGeom prst="bentConnector4">
            <a:avLst>
              <a:gd name="adj1" fmla="val -4796687"/>
              <a:gd name="adj2" fmla="val 89968"/>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0" name="Google Shape;61;p12">
            <a:extLst>
              <a:ext uri="{FF2B5EF4-FFF2-40B4-BE49-F238E27FC236}">
                <a16:creationId xmlns:a16="http://schemas.microsoft.com/office/drawing/2014/main" id="{A00E6DBF-585B-804B-96CE-79AE1E30AD61}"/>
              </a:ext>
            </a:extLst>
          </p:cNvPr>
          <p:cNvSpPr txBox="1">
            <a:spLocks/>
          </p:cNvSpPr>
          <p:nvPr/>
        </p:nvSpPr>
        <p:spPr>
          <a:xfrm>
            <a:off x="6315894" y="622681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291" name="Google Shape;61;p12">
            <a:extLst>
              <a:ext uri="{FF2B5EF4-FFF2-40B4-BE49-F238E27FC236}">
                <a16:creationId xmlns:a16="http://schemas.microsoft.com/office/drawing/2014/main" id="{9D62C4F7-1C80-7C43-AAF3-8B98DF7C8112}"/>
              </a:ext>
            </a:extLst>
          </p:cNvPr>
          <p:cNvSpPr txBox="1">
            <a:spLocks/>
          </p:cNvSpPr>
          <p:nvPr/>
        </p:nvSpPr>
        <p:spPr>
          <a:xfrm>
            <a:off x="3048286" y="4413112"/>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92" name="Google Shape;61;p12">
            <a:extLst>
              <a:ext uri="{FF2B5EF4-FFF2-40B4-BE49-F238E27FC236}">
                <a16:creationId xmlns:a16="http://schemas.microsoft.com/office/drawing/2014/main" id="{BF193E51-89E5-2846-88D6-F03AE0A2DACE}"/>
              </a:ext>
            </a:extLst>
          </p:cNvPr>
          <p:cNvSpPr txBox="1">
            <a:spLocks/>
          </p:cNvSpPr>
          <p:nvPr/>
        </p:nvSpPr>
        <p:spPr>
          <a:xfrm>
            <a:off x="3030288" y="30613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300" name="Google Shape;61;p12">
            <a:extLst>
              <a:ext uri="{FF2B5EF4-FFF2-40B4-BE49-F238E27FC236}">
                <a16:creationId xmlns:a16="http://schemas.microsoft.com/office/drawing/2014/main" id="{EE8EADE5-3902-1E48-B1FA-3060413E1614}"/>
              </a:ext>
            </a:extLst>
          </p:cNvPr>
          <p:cNvSpPr txBox="1">
            <a:spLocks/>
          </p:cNvSpPr>
          <p:nvPr/>
        </p:nvSpPr>
        <p:spPr>
          <a:xfrm>
            <a:off x="8797910" y="418426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87" name="Rounded Rectangle 286">
            <a:extLst>
              <a:ext uri="{FF2B5EF4-FFF2-40B4-BE49-F238E27FC236}">
                <a16:creationId xmlns:a16="http://schemas.microsoft.com/office/drawing/2014/main" id="{A62B0E84-F2C7-E343-9B30-6D76CE3180B2}"/>
              </a:ext>
            </a:extLst>
          </p:cNvPr>
          <p:cNvSpPr/>
          <p:nvPr/>
        </p:nvSpPr>
        <p:spPr>
          <a:xfrm>
            <a:off x="5612376" y="799777"/>
            <a:ext cx="1422276"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StreamProcessEngine</a:t>
            </a:r>
            <a:endParaRPr lang="en-US" sz="800" b="1"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sp>
        <p:nvSpPr>
          <p:cNvPr id="289" name="Rounded Rectangle 288">
            <a:extLst>
              <a:ext uri="{FF2B5EF4-FFF2-40B4-BE49-F238E27FC236}">
                <a16:creationId xmlns:a16="http://schemas.microsoft.com/office/drawing/2014/main" id="{D61A12B6-6C10-0D44-A5D1-CD71FF195D93}"/>
              </a:ext>
            </a:extLst>
          </p:cNvPr>
          <p:cNvSpPr/>
          <p:nvPr/>
        </p:nvSpPr>
        <p:spPr>
          <a:xfrm>
            <a:off x="2249424" y="2059474"/>
            <a:ext cx="1510527"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StreamProgressService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600" b="1" dirty="0">
              <a:solidFill>
                <a:schemeClr val="bg1"/>
              </a:solidFill>
              <a:latin typeface="+mj-lt"/>
              <a:ea typeface="Nanum Pen Script" panose="03040600000000000000" pitchFamily="66" charset="-127"/>
            </a:endParaRPr>
          </a:p>
          <a:p>
            <a:pPr algn="ctr"/>
            <a:endParaRPr lang="en-US" sz="6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p:txBody>
      </p:sp>
      <p:cxnSp>
        <p:nvCxnSpPr>
          <p:cNvPr id="294" name="Elbow Connector 293">
            <a:extLst>
              <a:ext uri="{FF2B5EF4-FFF2-40B4-BE49-F238E27FC236}">
                <a16:creationId xmlns:a16="http://schemas.microsoft.com/office/drawing/2014/main" id="{56CA6185-628D-924A-A973-41687254862F}"/>
              </a:ext>
            </a:extLst>
          </p:cNvPr>
          <p:cNvCxnSpPr>
            <a:cxnSpLocks/>
            <a:stCxn id="287" idx="2"/>
            <a:endCxn id="350" idx="0"/>
          </p:cNvCxnSpPr>
          <p:nvPr/>
        </p:nvCxnSpPr>
        <p:spPr>
          <a:xfrm rot="5400000">
            <a:off x="6084618" y="1335144"/>
            <a:ext cx="407936" cy="69857"/>
          </a:xfrm>
          <a:prstGeom prst="bentConnector3">
            <a:avLst>
              <a:gd name="adj1" fmla="val 5000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8" name="Elbow Connector 317">
            <a:extLst>
              <a:ext uri="{FF2B5EF4-FFF2-40B4-BE49-F238E27FC236}">
                <a16:creationId xmlns:a16="http://schemas.microsoft.com/office/drawing/2014/main" id="{3F2D29CF-7C03-3248-B6F4-D40284C3079B}"/>
              </a:ext>
            </a:extLst>
          </p:cNvPr>
          <p:cNvCxnSpPr>
            <a:cxnSpLocks/>
            <a:stCxn id="287" idx="3"/>
            <a:endCxn id="523" idx="1"/>
          </p:cNvCxnSpPr>
          <p:nvPr/>
        </p:nvCxnSpPr>
        <p:spPr>
          <a:xfrm>
            <a:off x="7034652" y="982941"/>
            <a:ext cx="2035005" cy="508803"/>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54" name="Google Shape;61;p12">
            <a:extLst>
              <a:ext uri="{FF2B5EF4-FFF2-40B4-BE49-F238E27FC236}">
                <a16:creationId xmlns:a16="http://schemas.microsoft.com/office/drawing/2014/main" id="{3CB09E0A-FC84-154C-98F3-708691411BD2}"/>
              </a:ext>
            </a:extLst>
          </p:cNvPr>
          <p:cNvSpPr txBox="1">
            <a:spLocks/>
          </p:cNvSpPr>
          <p:nvPr/>
        </p:nvSpPr>
        <p:spPr>
          <a:xfrm>
            <a:off x="8841230" y="3148664"/>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355" name="Rounded Rectangle 354">
            <a:extLst>
              <a:ext uri="{FF2B5EF4-FFF2-40B4-BE49-F238E27FC236}">
                <a16:creationId xmlns:a16="http://schemas.microsoft.com/office/drawing/2014/main" id="{7841941C-BC85-AC42-B360-2EFE925FA9F8}"/>
              </a:ext>
            </a:extLst>
          </p:cNvPr>
          <p:cNvSpPr/>
          <p:nvPr/>
        </p:nvSpPr>
        <p:spPr>
          <a:xfrm>
            <a:off x="2221100" y="1510447"/>
            <a:ext cx="1543735"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ProducerService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29" name="Elbow Connector 428">
            <a:extLst>
              <a:ext uri="{FF2B5EF4-FFF2-40B4-BE49-F238E27FC236}">
                <a16:creationId xmlns:a16="http://schemas.microsoft.com/office/drawing/2014/main" id="{A5A709D1-234A-F74F-9E95-4339150D79EA}"/>
              </a:ext>
            </a:extLst>
          </p:cNvPr>
          <p:cNvCxnSpPr>
            <a:cxnSpLocks/>
            <a:stCxn id="355" idx="3"/>
            <a:endCxn id="641" idx="1"/>
          </p:cNvCxnSpPr>
          <p:nvPr/>
        </p:nvCxnSpPr>
        <p:spPr>
          <a:xfrm>
            <a:off x="3764835" y="1693611"/>
            <a:ext cx="973674" cy="2344229"/>
          </a:xfrm>
          <a:prstGeom prst="bentConnector3">
            <a:avLst>
              <a:gd name="adj1" fmla="val 3215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0" name="Rounded Rectangle 439">
            <a:extLst>
              <a:ext uri="{FF2B5EF4-FFF2-40B4-BE49-F238E27FC236}">
                <a16:creationId xmlns:a16="http://schemas.microsoft.com/office/drawing/2014/main" id="{F0E7B771-A4BB-8940-9154-512CCE0F6831}"/>
              </a:ext>
            </a:extLst>
          </p:cNvPr>
          <p:cNvSpPr/>
          <p:nvPr/>
        </p:nvSpPr>
        <p:spPr>
          <a:xfrm>
            <a:off x="2225933" y="5285282"/>
            <a:ext cx="1543735"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ea typeface="Nanum Pen Script" panose="03040600000000000000" pitchFamily="66" charset="-127"/>
              </a:rPr>
              <a:t>citiSecurityEngine</a:t>
            </a:r>
            <a:endParaRPr lang="en-US" sz="800" b="1" dirty="0">
              <a:solidFill>
                <a:schemeClr val="bg1"/>
              </a:solidFill>
              <a:ea typeface="Nanum Pen Script" panose="03040600000000000000" pitchFamily="66" charset="-127"/>
            </a:endParaRPr>
          </a:p>
        </p:txBody>
      </p:sp>
      <p:sp>
        <p:nvSpPr>
          <p:cNvPr id="441" name="Rounded Rectangle 440">
            <a:extLst>
              <a:ext uri="{FF2B5EF4-FFF2-40B4-BE49-F238E27FC236}">
                <a16:creationId xmlns:a16="http://schemas.microsoft.com/office/drawing/2014/main" id="{0418A7B2-2A93-5545-ADCF-5DF9F6D8D992}"/>
              </a:ext>
            </a:extLst>
          </p:cNvPr>
          <p:cNvSpPr/>
          <p:nvPr/>
        </p:nvSpPr>
        <p:spPr>
          <a:xfrm>
            <a:off x="2226383" y="1007065"/>
            <a:ext cx="1526241"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9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ConsumerService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42" name="Elbow Connector 441">
            <a:extLst>
              <a:ext uri="{FF2B5EF4-FFF2-40B4-BE49-F238E27FC236}">
                <a16:creationId xmlns:a16="http://schemas.microsoft.com/office/drawing/2014/main" id="{CABEA48A-E973-134E-AC3F-BD47DC61382D}"/>
              </a:ext>
            </a:extLst>
          </p:cNvPr>
          <p:cNvCxnSpPr>
            <a:cxnSpLocks/>
            <a:stCxn id="441" idx="3"/>
            <a:endCxn id="641" idx="1"/>
          </p:cNvCxnSpPr>
          <p:nvPr/>
        </p:nvCxnSpPr>
        <p:spPr>
          <a:xfrm>
            <a:off x="3752624" y="1190229"/>
            <a:ext cx="985885" cy="2847611"/>
          </a:xfrm>
          <a:prstGeom prst="bentConnector3">
            <a:avLst>
              <a:gd name="adj1" fmla="val 3330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3" name="Elbow Connector 442">
            <a:extLst>
              <a:ext uri="{FF2B5EF4-FFF2-40B4-BE49-F238E27FC236}">
                <a16:creationId xmlns:a16="http://schemas.microsoft.com/office/drawing/2014/main" id="{3495B941-8E55-744E-BC0B-EC4E60C83115}"/>
              </a:ext>
            </a:extLst>
          </p:cNvPr>
          <p:cNvCxnSpPr>
            <a:cxnSpLocks/>
            <a:stCxn id="353" idx="3"/>
            <a:endCxn id="641" idx="1"/>
          </p:cNvCxnSpPr>
          <p:nvPr/>
        </p:nvCxnSpPr>
        <p:spPr>
          <a:xfrm>
            <a:off x="3770118" y="2848548"/>
            <a:ext cx="968391" cy="1189292"/>
          </a:xfrm>
          <a:prstGeom prst="bentConnector3">
            <a:avLst>
              <a:gd name="adj1" fmla="val 3206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4" name="Elbow Connector 443">
            <a:extLst>
              <a:ext uri="{FF2B5EF4-FFF2-40B4-BE49-F238E27FC236}">
                <a16:creationId xmlns:a16="http://schemas.microsoft.com/office/drawing/2014/main" id="{E368D8C5-A758-144B-AF8A-06EC9B4B1F95}"/>
              </a:ext>
            </a:extLst>
          </p:cNvPr>
          <p:cNvCxnSpPr>
            <a:cxnSpLocks/>
            <a:stCxn id="850" idx="2"/>
            <a:endCxn id="440" idx="2"/>
          </p:cNvCxnSpPr>
          <p:nvPr/>
        </p:nvCxnSpPr>
        <p:spPr>
          <a:xfrm rot="5400000">
            <a:off x="5533182" y="2344611"/>
            <a:ext cx="774619" cy="5845379"/>
          </a:xfrm>
          <a:prstGeom prst="bentConnector3">
            <a:avLst>
              <a:gd name="adj1" fmla="val 201519"/>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1BF0EF2-A5AB-0642-94EC-1624508BE123}"/>
              </a:ext>
            </a:extLst>
          </p:cNvPr>
          <p:cNvSpPr txBox="1"/>
          <p:nvPr/>
        </p:nvSpPr>
        <p:spPr>
          <a:xfrm>
            <a:off x="9063576" y="1867846"/>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446" name="Elbow Connector 445">
            <a:extLst>
              <a:ext uri="{FF2B5EF4-FFF2-40B4-BE49-F238E27FC236}">
                <a16:creationId xmlns:a16="http://schemas.microsoft.com/office/drawing/2014/main" id="{7B2D0FC3-6C46-2347-B2EB-CDA257D9FCD8}"/>
              </a:ext>
            </a:extLst>
          </p:cNvPr>
          <p:cNvCxnSpPr>
            <a:cxnSpLocks/>
            <a:stCxn id="287" idx="3"/>
            <a:endCxn id="73" idx="1"/>
          </p:cNvCxnSpPr>
          <p:nvPr/>
        </p:nvCxnSpPr>
        <p:spPr>
          <a:xfrm>
            <a:off x="7034652" y="982941"/>
            <a:ext cx="2028924" cy="1114284"/>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7" name="TextBox 446">
            <a:extLst>
              <a:ext uri="{FF2B5EF4-FFF2-40B4-BE49-F238E27FC236}">
                <a16:creationId xmlns:a16="http://schemas.microsoft.com/office/drawing/2014/main" id="{DBD16271-B831-1349-BD8B-26716873CB0F}"/>
              </a:ext>
            </a:extLst>
          </p:cNvPr>
          <p:cNvSpPr txBox="1"/>
          <p:nvPr/>
        </p:nvSpPr>
        <p:spPr>
          <a:xfrm>
            <a:off x="2409538" y="6130461"/>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516" name="Elbow Connector 515">
            <a:extLst>
              <a:ext uri="{FF2B5EF4-FFF2-40B4-BE49-F238E27FC236}">
                <a16:creationId xmlns:a16="http://schemas.microsoft.com/office/drawing/2014/main" id="{41C59B9C-1F8D-E746-92A4-BB7FF1674678}"/>
              </a:ext>
            </a:extLst>
          </p:cNvPr>
          <p:cNvCxnSpPr>
            <a:cxnSpLocks/>
            <a:stCxn id="447" idx="0"/>
            <a:endCxn id="440" idx="2"/>
          </p:cNvCxnSpPr>
          <p:nvPr/>
        </p:nvCxnSpPr>
        <p:spPr>
          <a:xfrm rot="5400000" flipH="1" flipV="1">
            <a:off x="2553589" y="5686250"/>
            <a:ext cx="475851" cy="41257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17" name="Google Shape;61;p12">
            <a:extLst>
              <a:ext uri="{FF2B5EF4-FFF2-40B4-BE49-F238E27FC236}">
                <a16:creationId xmlns:a16="http://schemas.microsoft.com/office/drawing/2014/main" id="{1941FDF4-E979-6C4B-A40E-D70FEC6EAC82}"/>
              </a:ext>
            </a:extLst>
          </p:cNvPr>
          <p:cNvSpPr txBox="1">
            <a:spLocks/>
          </p:cNvSpPr>
          <p:nvPr/>
        </p:nvSpPr>
        <p:spPr>
          <a:xfrm>
            <a:off x="8353973" y="126240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518" name="Google Shape;61;p12">
            <a:extLst>
              <a:ext uri="{FF2B5EF4-FFF2-40B4-BE49-F238E27FC236}">
                <a16:creationId xmlns:a16="http://schemas.microsoft.com/office/drawing/2014/main" id="{658191C4-CE47-5748-95E6-825495E35330}"/>
              </a:ext>
            </a:extLst>
          </p:cNvPr>
          <p:cNvSpPr txBox="1">
            <a:spLocks/>
          </p:cNvSpPr>
          <p:nvPr/>
        </p:nvSpPr>
        <p:spPr>
          <a:xfrm>
            <a:off x="3048658" y="3747453"/>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519" name="Elbow Connector 518">
            <a:extLst>
              <a:ext uri="{FF2B5EF4-FFF2-40B4-BE49-F238E27FC236}">
                <a16:creationId xmlns:a16="http://schemas.microsoft.com/office/drawing/2014/main" id="{5A7D92A4-1E76-B847-8F3F-FA1A2B4DCB9D}"/>
              </a:ext>
            </a:extLst>
          </p:cNvPr>
          <p:cNvCxnSpPr>
            <a:cxnSpLocks/>
            <a:stCxn id="440" idx="0"/>
            <a:endCxn id="802" idx="2"/>
          </p:cNvCxnSpPr>
          <p:nvPr/>
        </p:nvCxnSpPr>
        <p:spPr>
          <a:xfrm rot="5400000" flipH="1" flipV="1">
            <a:off x="2872064" y="5156293"/>
            <a:ext cx="254726" cy="325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0" name="Rounded Rectangle 519">
            <a:extLst>
              <a:ext uri="{FF2B5EF4-FFF2-40B4-BE49-F238E27FC236}">
                <a16:creationId xmlns:a16="http://schemas.microsoft.com/office/drawing/2014/main" id="{D7111AE6-E85A-1243-AC94-BEE009A3475D}"/>
              </a:ext>
            </a:extLst>
          </p:cNvPr>
          <p:cNvSpPr/>
          <p:nvPr/>
        </p:nvSpPr>
        <p:spPr>
          <a:xfrm>
            <a:off x="394150" y="1698360"/>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900"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Solace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1" name="Rounded Rectangle 520">
            <a:extLst>
              <a:ext uri="{FF2B5EF4-FFF2-40B4-BE49-F238E27FC236}">
                <a16:creationId xmlns:a16="http://schemas.microsoft.com/office/drawing/2014/main" id="{1C028A25-4EFB-AC49-A267-10BFAD48B3ED}"/>
              </a:ext>
            </a:extLst>
          </p:cNvPr>
          <p:cNvSpPr/>
          <p:nvPr/>
        </p:nvSpPr>
        <p:spPr>
          <a:xfrm>
            <a:off x="420110" y="1066502"/>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2" name="Google Shape;61;p12">
            <a:extLst>
              <a:ext uri="{FF2B5EF4-FFF2-40B4-BE49-F238E27FC236}">
                <a16:creationId xmlns:a16="http://schemas.microsoft.com/office/drawing/2014/main" id="{C9C39B6C-D469-5347-813F-5BDF2E84F824}"/>
              </a:ext>
            </a:extLst>
          </p:cNvPr>
          <p:cNvSpPr txBox="1">
            <a:spLocks/>
          </p:cNvSpPr>
          <p:nvPr/>
        </p:nvSpPr>
        <p:spPr>
          <a:xfrm>
            <a:off x="8335207" y="18648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523" name="TextBox 522">
            <a:extLst>
              <a:ext uri="{FF2B5EF4-FFF2-40B4-BE49-F238E27FC236}">
                <a16:creationId xmlns:a16="http://schemas.microsoft.com/office/drawing/2014/main" id="{C919DE07-42EB-014F-BE71-9B0677EA0E6B}"/>
              </a:ext>
            </a:extLst>
          </p:cNvPr>
          <p:cNvSpPr txBox="1"/>
          <p:nvPr/>
        </p:nvSpPr>
        <p:spPr>
          <a:xfrm>
            <a:off x="9069657" y="1262365"/>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sp>
        <p:nvSpPr>
          <p:cNvPr id="524" name="TextBox 523">
            <a:extLst>
              <a:ext uri="{FF2B5EF4-FFF2-40B4-BE49-F238E27FC236}">
                <a16:creationId xmlns:a16="http://schemas.microsoft.com/office/drawing/2014/main" id="{2C078326-5AEE-1941-BED9-D8348471EE58}"/>
              </a:ext>
            </a:extLst>
          </p:cNvPr>
          <p:cNvSpPr txBox="1"/>
          <p:nvPr/>
        </p:nvSpPr>
        <p:spPr>
          <a:xfrm>
            <a:off x="10203699" y="4468719"/>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cxnSp>
        <p:nvCxnSpPr>
          <p:cNvPr id="525" name="Elbow Connector 524">
            <a:extLst>
              <a:ext uri="{FF2B5EF4-FFF2-40B4-BE49-F238E27FC236}">
                <a16:creationId xmlns:a16="http://schemas.microsoft.com/office/drawing/2014/main" id="{628B8CC6-D4D5-7C4E-B002-B07D0A2BC9FC}"/>
              </a:ext>
            </a:extLst>
          </p:cNvPr>
          <p:cNvCxnSpPr>
            <a:cxnSpLocks/>
            <a:stCxn id="850" idx="3"/>
            <a:endCxn id="524" idx="1"/>
          </p:cNvCxnSpPr>
          <p:nvPr/>
        </p:nvCxnSpPr>
        <p:spPr>
          <a:xfrm>
            <a:off x="9656899" y="4695327"/>
            <a:ext cx="546800" cy="2771"/>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44" name="Elbow Connector 743">
            <a:extLst>
              <a:ext uri="{FF2B5EF4-FFF2-40B4-BE49-F238E27FC236}">
                <a16:creationId xmlns:a16="http://schemas.microsoft.com/office/drawing/2014/main" id="{4DE821D9-D848-E448-93A1-89E18D9F1090}"/>
              </a:ext>
            </a:extLst>
          </p:cNvPr>
          <p:cNvCxnSpPr>
            <a:cxnSpLocks/>
            <a:stCxn id="289" idx="3"/>
            <a:endCxn id="641" idx="1"/>
          </p:cNvCxnSpPr>
          <p:nvPr/>
        </p:nvCxnSpPr>
        <p:spPr>
          <a:xfrm>
            <a:off x="3759951" y="2242638"/>
            <a:ext cx="978558" cy="1795202"/>
          </a:xfrm>
          <a:prstGeom prst="bentConnector3">
            <a:avLst>
              <a:gd name="adj1" fmla="val 3224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52" name="Elbow Connector 751">
            <a:extLst>
              <a:ext uri="{FF2B5EF4-FFF2-40B4-BE49-F238E27FC236}">
                <a16:creationId xmlns:a16="http://schemas.microsoft.com/office/drawing/2014/main" id="{CE3C6C1E-0260-FA4E-8396-EEF7DEAB276B}"/>
              </a:ext>
            </a:extLst>
          </p:cNvPr>
          <p:cNvCxnSpPr>
            <a:cxnSpLocks/>
            <a:stCxn id="355" idx="3"/>
            <a:endCxn id="287" idx="1"/>
          </p:cNvCxnSpPr>
          <p:nvPr/>
        </p:nvCxnSpPr>
        <p:spPr>
          <a:xfrm flipV="1">
            <a:off x="3764835" y="982941"/>
            <a:ext cx="1847541" cy="710670"/>
          </a:xfrm>
          <a:prstGeom prst="bentConnector3">
            <a:avLst>
              <a:gd name="adj1" fmla="val 64353"/>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57" name="Google Shape;61;p12">
            <a:extLst>
              <a:ext uri="{FF2B5EF4-FFF2-40B4-BE49-F238E27FC236}">
                <a16:creationId xmlns:a16="http://schemas.microsoft.com/office/drawing/2014/main" id="{DD1FDC1E-8E18-1640-8E10-7B9D8279F306}"/>
              </a:ext>
            </a:extLst>
          </p:cNvPr>
          <p:cNvSpPr txBox="1">
            <a:spLocks/>
          </p:cNvSpPr>
          <p:nvPr/>
        </p:nvSpPr>
        <p:spPr>
          <a:xfrm>
            <a:off x="4994132" y="75035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761" name="Elbow Connector 760">
            <a:extLst>
              <a:ext uri="{FF2B5EF4-FFF2-40B4-BE49-F238E27FC236}">
                <a16:creationId xmlns:a16="http://schemas.microsoft.com/office/drawing/2014/main" id="{FAFCA6DE-B8C8-E94D-B48B-A5FD04E6373B}"/>
              </a:ext>
            </a:extLst>
          </p:cNvPr>
          <p:cNvCxnSpPr>
            <a:cxnSpLocks/>
            <a:stCxn id="521" idx="3"/>
            <a:endCxn id="353" idx="1"/>
          </p:cNvCxnSpPr>
          <p:nvPr/>
        </p:nvCxnSpPr>
        <p:spPr>
          <a:xfrm>
            <a:off x="1592573" y="1318530"/>
            <a:ext cx="633810" cy="1530018"/>
          </a:xfrm>
          <a:prstGeom prst="bentConnector3">
            <a:avLst>
              <a:gd name="adj1" fmla="val 52885"/>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(XVII)</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II</a:t>
            </a:r>
          </a:p>
        </p:txBody>
      </p:sp>
      <p:grpSp>
        <p:nvGrpSpPr>
          <p:cNvPr id="304" name="Group 303">
            <a:extLst>
              <a:ext uri="{FF2B5EF4-FFF2-40B4-BE49-F238E27FC236}">
                <a16:creationId xmlns:a16="http://schemas.microsoft.com/office/drawing/2014/main" id="{4A237D0F-A356-6545-991E-25BF3AAF4036}"/>
              </a:ext>
            </a:extLst>
          </p:cNvPr>
          <p:cNvGrpSpPr/>
          <p:nvPr/>
        </p:nvGrpSpPr>
        <p:grpSpPr>
          <a:xfrm rot="21011211">
            <a:off x="440776" y="1121103"/>
            <a:ext cx="292910" cy="222927"/>
            <a:chOff x="702590" y="1203599"/>
            <a:chExt cx="301686" cy="290724"/>
          </a:xfrm>
        </p:grpSpPr>
        <p:sp>
          <p:nvSpPr>
            <p:cNvPr id="305" name="Google Shape;431;p39">
              <a:extLst>
                <a:ext uri="{FF2B5EF4-FFF2-40B4-BE49-F238E27FC236}">
                  <a16:creationId xmlns:a16="http://schemas.microsoft.com/office/drawing/2014/main" id="{C0A19881-F720-504D-9EF5-7C888FC14CF0}"/>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06" name="TextBox 305">
              <a:extLst>
                <a:ext uri="{FF2B5EF4-FFF2-40B4-BE49-F238E27FC236}">
                  <a16:creationId xmlns:a16="http://schemas.microsoft.com/office/drawing/2014/main" id="{071D594A-037C-BE40-B64F-796E38E5121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1.</a:t>
              </a:r>
            </a:p>
          </p:txBody>
        </p:sp>
      </p:grpSp>
      <p:grpSp>
        <p:nvGrpSpPr>
          <p:cNvPr id="307" name="Group 306">
            <a:extLst>
              <a:ext uri="{FF2B5EF4-FFF2-40B4-BE49-F238E27FC236}">
                <a16:creationId xmlns:a16="http://schemas.microsoft.com/office/drawing/2014/main" id="{A7BA8CFC-C746-FA48-A9BC-BE8D6DE16844}"/>
              </a:ext>
            </a:extLst>
          </p:cNvPr>
          <p:cNvGrpSpPr/>
          <p:nvPr/>
        </p:nvGrpSpPr>
        <p:grpSpPr>
          <a:xfrm rot="21011211">
            <a:off x="415579" y="1760524"/>
            <a:ext cx="292910" cy="222927"/>
            <a:chOff x="702590" y="1203599"/>
            <a:chExt cx="301686" cy="290724"/>
          </a:xfrm>
        </p:grpSpPr>
        <p:sp>
          <p:nvSpPr>
            <p:cNvPr id="308" name="Google Shape;431;p39">
              <a:extLst>
                <a:ext uri="{FF2B5EF4-FFF2-40B4-BE49-F238E27FC236}">
                  <a16:creationId xmlns:a16="http://schemas.microsoft.com/office/drawing/2014/main" id="{B16CC9C7-8670-4D48-8816-3E0D06AE8655}"/>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09" name="TextBox 308">
              <a:extLst>
                <a:ext uri="{FF2B5EF4-FFF2-40B4-BE49-F238E27FC236}">
                  <a16:creationId xmlns:a16="http://schemas.microsoft.com/office/drawing/2014/main" id="{1477351C-299F-A847-9908-4CF158896319}"/>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2.</a:t>
              </a:r>
            </a:p>
          </p:txBody>
        </p:sp>
      </p:grpSp>
      <p:sp>
        <p:nvSpPr>
          <p:cNvPr id="320" name="Google Shape;61;p12">
            <a:extLst>
              <a:ext uri="{FF2B5EF4-FFF2-40B4-BE49-F238E27FC236}">
                <a16:creationId xmlns:a16="http://schemas.microsoft.com/office/drawing/2014/main" id="{B5E00658-85F9-C84F-8259-FF6449B89CE3}"/>
              </a:ext>
            </a:extLst>
          </p:cNvPr>
          <p:cNvSpPr txBox="1">
            <a:spLocks/>
          </p:cNvSpPr>
          <p:nvPr/>
        </p:nvSpPr>
        <p:spPr>
          <a:xfrm>
            <a:off x="2423220" y="5694043"/>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714" name="Elbow Connector 713">
            <a:extLst>
              <a:ext uri="{FF2B5EF4-FFF2-40B4-BE49-F238E27FC236}">
                <a16:creationId xmlns:a16="http://schemas.microsoft.com/office/drawing/2014/main" id="{94AE550F-063D-CA40-A514-8D73E1E73D9E}"/>
              </a:ext>
            </a:extLst>
          </p:cNvPr>
          <p:cNvCxnSpPr>
            <a:cxnSpLocks/>
            <a:stCxn id="520" idx="3"/>
            <a:endCxn id="353" idx="1"/>
          </p:cNvCxnSpPr>
          <p:nvPr/>
        </p:nvCxnSpPr>
        <p:spPr>
          <a:xfrm>
            <a:off x="1566613" y="1950388"/>
            <a:ext cx="659770" cy="898160"/>
          </a:xfrm>
          <a:prstGeom prst="bentConnector3">
            <a:avLst>
              <a:gd name="adj1" fmla="val 54158"/>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5" name="Elbow Connector 444">
            <a:extLst>
              <a:ext uri="{FF2B5EF4-FFF2-40B4-BE49-F238E27FC236}">
                <a16:creationId xmlns:a16="http://schemas.microsoft.com/office/drawing/2014/main" id="{3DF21B72-8FC9-674A-BAB3-6A5853C8A410}"/>
              </a:ext>
            </a:extLst>
          </p:cNvPr>
          <p:cNvCxnSpPr>
            <a:cxnSpLocks/>
            <a:stCxn id="357" idx="3"/>
            <a:endCxn id="353" idx="1"/>
          </p:cNvCxnSpPr>
          <p:nvPr/>
        </p:nvCxnSpPr>
        <p:spPr>
          <a:xfrm flipV="1">
            <a:off x="1596386" y="2848548"/>
            <a:ext cx="629997" cy="891926"/>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69" name="TextBox 468">
            <a:extLst>
              <a:ext uri="{FF2B5EF4-FFF2-40B4-BE49-F238E27FC236}">
                <a16:creationId xmlns:a16="http://schemas.microsoft.com/office/drawing/2014/main" id="{FB13B1CD-1394-8F47-AE4C-DFCA2D870BA2}"/>
              </a:ext>
            </a:extLst>
          </p:cNvPr>
          <p:cNvSpPr txBox="1"/>
          <p:nvPr/>
        </p:nvSpPr>
        <p:spPr>
          <a:xfrm>
            <a:off x="4504966" y="750566"/>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cxnSp>
        <p:nvCxnSpPr>
          <p:cNvPr id="470" name="Elbow Connector 469">
            <a:extLst>
              <a:ext uri="{FF2B5EF4-FFF2-40B4-BE49-F238E27FC236}">
                <a16:creationId xmlns:a16="http://schemas.microsoft.com/office/drawing/2014/main" id="{8C1D477E-6334-8344-A7D0-030529AB1430}"/>
              </a:ext>
            </a:extLst>
          </p:cNvPr>
          <p:cNvCxnSpPr>
            <a:cxnSpLocks/>
            <a:stCxn id="441" idx="3"/>
            <a:endCxn id="469" idx="1"/>
          </p:cNvCxnSpPr>
          <p:nvPr/>
        </p:nvCxnSpPr>
        <p:spPr>
          <a:xfrm flipV="1">
            <a:off x="3752624" y="979945"/>
            <a:ext cx="752342" cy="210284"/>
          </a:xfrm>
          <a:prstGeom prst="bentConnector3">
            <a:avLst>
              <a:gd name="adj1" fmla="val 42708"/>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82" name="Google Shape;61;p12">
            <a:extLst>
              <a:ext uri="{FF2B5EF4-FFF2-40B4-BE49-F238E27FC236}">
                <a16:creationId xmlns:a16="http://schemas.microsoft.com/office/drawing/2014/main" id="{629FB043-A370-3B4C-8A53-AB5C01B6F510}"/>
              </a:ext>
            </a:extLst>
          </p:cNvPr>
          <p:cNvSpPr txBox="1">
            <a:spLocks/>
          </p:cNvSpPr>
          <p:nvPr/>
        </p:nvSpPr>
        <p:spPr>
          <a:xfrm>
            <a:off x="3770118" y="76727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grpSp>
        <p:nvGrpSpPr>
          <p:cNvPr id="2" name="Group 1">
            <a:extLst>
              <a:ext uri="{FF2B5EF4-FFF2-40B4-BE49-F238E27FC236}">
                <a16:creationId xmlns:a16="http://schemas.microsoft.com/office/drawing/2014/main" id="{8337BF53-0B1B-CC48-A940-62A4013FFA3F}"/>
              </a:ext>
            </a:extLst>
          </p:cNvPr>
          <p:cNvGrpSpPr/>
          <p:nvPr/>
        </p:nvGrpSpPr>
        <p:grpSpPr>
          <a:xfrm>
            <a:off x="3534322" y="997306"/>
            <a:ext cx="204300" cy="184666"/>
            <a:chOff x="2219869" y="1028158"/>
            <a:chExt cx="229951" cy="254124"/>
          </a:xfrm>
        </p:grpSpPr>
        <p:sp>
          <p:nvSpPr>
            <p:cNvPr id="313" name="Google Shape;431;p39">
              <a:extLst>
                <a:ext uri="{FF2B5EF4-FFF2-40B4-BE49-F238E27FC236}">
                  <a16:creationId xmlns:a16="http://schemas.microsoft.com/office/drawing/2014/main" id="{88DF6B14-D3B1-1946-AF6E-7CCA6E095330}"/>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15" name="TextBox 314">
              <a:extLst>
                <a:ext uri="{FF2B5EF4-FFF2-40B4-BE49-F238E27FC236}">
                  <a16:creationId xmlns:a16="http://schemas.microsoft.com/office/drawing/2014/main" id="{E24AF083-F241-AE49-B8EA-DCEF3E686529}"/>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1</a:t>
              </a:r>
            </a:p>
          </p:txBody>
        </p:sp>
      </p:grpSp>
      <p:grpSp>
        <p:nvGrpSpPr>
          <p:cNvPr id="325" name="Group 324">
            <a:extLst>
              <a:ext uri="{FF2B5EF4-FFF2-40B4-BE49-F238E27FC236}">
                <a16:creationId xmlns:a16="http://schemas.microsoft.com/office/drawing/2014/main" id="{3640A357-181B-3046-9211-5170D1CEE87B}"/>
              </a:ext>
            </a:extLst>
          </p:cNvPr>
          <p:cNvGrpSpPr/>
          <p:nvPr/>
        </p:nvGrpSpPr>
        <p:grpSpPr>
          <a:xfrm>
            <a:off x="3551683" y="1499068"/>
            <a:ext cx="204300" cy="184666"/>
            <a:chOff x="2219869" y="1028158"/>
            <a:chExt cx="229951" cy="254124"/>
          </a:xfrm>
        </p:grpSpPr>
        <p:sp>
          <p:nvSpPr>
            <p:cNvPr id="326" name="Google Shape;431;p39">
              <a:extLst>
                <a:ext uri="{FF2B5EF4-FFF2-40B4-BE49-F238E27FC236}">
                  <a16:creationId xmlns:a16="http://schemas.microsoft.com/office/drawing/2014/main" id="{57489660-41E5-084E-A00E-BE8330EF30B9}"/>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27" name="TextBox 326">
              <a:extLst>
                <a:ext uri="{FF2B5EF4-FFF2-40B4-BE49-F238E27FC236}">
                  <a16:creationId xmlns:a16="http://schemas.microsoft.com/office/drawing/2014/main" id="{7CB27734-81FB-5D4D-B1AF-458C6946CED1}"/>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2</a:t>
              </a:r>
            </a:p>
          </p:txBody>
        </p:sp>
      </p:grpSp>
      <p:grpSp>
        <p:nvGrpSpPr>
          <p:cNvPr id="331" name="Group 330">
            <a:extLst>
              <a:ext uri="{FF2B5EF4-FFF2-40B4-BE49-F238E27FC236}">
                <a16:creationId xmlns:a16="http://schemas.microsoft.com/office/drawing/2014/main" id="{00E953FE-4BAD-F442-81B8-920B5097E8B4}"/>
              </a:ext>
            </a:extLst>
          </p:cNvPr>
          <p:cNvGrpSpPr/>
          <p:nvPr/>
        </p:nvGrpSpPr>
        <p:grpSpPr>
          <a:xfrm>
            <a:off x="3554244" y="2038294"/>
            <a:ext cx="204300" cy="184666"/>
            <a:chOff x="2219869" y="1028158"/>
            <a:chExt cx="229951" cy="254124"/>
          </a:xfrm>
        </p:grpSpPr>
        <p:sp>
          <p:nvSpPr>
            <p:cNvPr id="332" name="Google Shape;431;p39">
              <a:extLst>
                <a:ext uri="{FF2B5EF4-FFF2-40B4-BE49-F238E27FC236}">
                  <a16:creationId xmlns:a16="http://schemas.microsoft.com/office/drawing/2014/main" id="{A59B558A-A9CB-0047-A877-25AEFB5CB289}"/>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3" name="TextBox 332">
              <a:extLst>
                <a:ext uri="{FF2B5EF4-FFF2-40B4-BE49-F238E27FC236}">
                  <a16:creationId xmlns:a16="http://schemas.microsoft.com/office/drawing/2014/main" id="{E3AD241A-1043-AE49-9B30-7FBEC309DEB7}"/>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3</a:t>
              </a:r>
            </a:p>
          </p:txBody>
        </p:sp>
      </p:grpSp>
      <p:grpSp>
        <p:nvGrpSpPr>
          <p:cNvPr id="334" name="Group 333">
            <a:extLst>
              <a:ext uri="{FF2B5EF4-FFF2-40B4-BE49-F238E27FC236}">
                <a16:creationId xmlns:a16="http://schemas.microsoft.com/office/drawing/2014/main" id="{236081BF-344A-E34B-B6CF-6C4AC91571BD}"/>
              </a:ext>
            </a:extLst>
          </p:cNvPr>
          <p:cNvGrpSpPr/>
          <p:nvPr/>
        </p:nvGrpSpPr>
        <p:grpSpPr>
          <a:xfrm>
            <a:off x="3557748" y="3318885"/>
            <a:ext cx="204300" cy="184666"/>
            <a:chOff x="2219869" y="1028158"/>
            <a:chExt cx="229951" cy="254124"/>
          </a:xfrm>
        </p:grpSpPr>
        <p:sp>
          <p:nvSpPr>
            <p:cNvPr id="335" name="Google Shape;431;p39">
              <a:extLst>
                <a:ext uri="{FF2B5EF4-FFF2-40B4-BE49-F238E27FC236}">
                  <a16:creationId xmlns:a16="http://schemas.microsoft.com/office/drawing/2014/main" id="{CC0D05B2-67AF-9D41-A6D7-4D7E470495EE}"/>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6" name="TextBox 335">
              <a:extLst>
                <a:ext uri="{FF2B5EF4-FFF2-40B4-BE49-F238E27FC236}">
                  <a16:creationId xmlns:a16="http://schemas.microsoft.com/office/drawing/2014/main" id="{DA18C484-6F33-D449-AC78-1AD6A6006457}"/>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4</a:t>
              </a:r>
            </a:p>
          </p:txBody>
        </p:sp>
      </p:grpSp>
      <p:grpSp>
        <p:nvGrpSpPr>
          <p:cNvPr id="337" name="Group 336">
            <a:extLst>
              <a:ext uri="{FF2B5EF4-FFF2-40B4-BE49-F238E27FC236}">
                <a16:creationId xmlns:a16="http://schemas.microsoft.com/office/drawing/2014/main" id="{E1AEFF4B-A768-6E4F-8D42-1A98C64B4C08}"/>
              </a:ext>
            </a:extLst>
          </p:cNvPr>
          <p:cNvGrpSpPr/>
          <p:nvPr/>
        </p:nvGrpSpPr>
        <p:grpSpPr>
          <a:xfrm>
            <a:off x="3560031" y="3959968"/>
            <a:ext cx="204300" cy="184666"/>
            <a:chOff x="2219869" y="1028158"/>
            <a:chExt cx="229951" cy="254124"/>
          </a:xfrm>
        </p:grpSpPr>
        <p:sp>
          <p:nvSpPr>
            <p:cNvPr id="338" name="Google Shape;431;p39">
              <a:extLst>
                <a:ext uri="{FF2B5EF4-FFF2-40B4-BE49-F238E27FC236}">
                  <a16:creationId xmlns:a16="http://schemas.microsoft.com/office/drawing/2014/main" id="{41FD17F7-41A2-9541-81ED-C2C7DDCF7E33}"/>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9" name="TextBox 338">
              <a:extLst>
                <a:ext uri="{FF2B5EF4-FFF2-40B4-BE49-F238E27FC236}">
                  <a16:creationId xmlns:a16="http://schemas.microsoft.com/office/drawing/2014/main" id="{97FD9BB4-5158-9947-A71E-3E22073070CD}"/>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5</a:t>
              </a:r>
            </a:p>
          </p:txBody>
        </p:sp>
      </p:grpSp>
      <p:grpSp>
        <p:nvGrpSpPr>
          <p:cNvPr id="340" name="Group 339">
            <a:extLst>
              <a:ext uri="{FF2B5EF4-FFF2-40B4-BE49-F238E27FC236}">
                <a16:creationId xmlns:a16="http://schemas.microsoft.com/office/drawing/2014/main" id="{04CC74C6-D5F7-5E45-892C-16987575CCDA}"/>
              </a:ext>
            </a:extLst>
          </p:cNvPr>
          <p:cNvGrpSpPr/>
          <p:nvPr/>
        </p:nvGrpSpPr>
        <p:grpSpPr>
          <a:xfrm>
            <a:off x="3534315" y="4655500"/>
            <a:ext cx="204300" cy="184666"/>
            <a:chOff x="2219869" y="1028158"/>
            <a:chExt cx="229951" cy="254124"/>
          </a:xfrm>
        </p:grpSpPr>
        <p:sp>
          <p:nvSpPr>
            <p:cNvPr id="341" name="Google Shape;431;p39">
              <a:extLst>
                <a:ext uri="{FF2B5EF4-FFF2-40B4-BE49-F238E27FC236}">
                  <a16:creationId xmlns:a16="http://schemas.microsoft.com/office/drawing/2014/main" id="{E5ECDAF7-F70D-FB48-87AF-B900D7C13B4D}"/>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42" name="TextBox 341">
              <a:extLst>
                <a:ext uri="{FF2B5EF4-FFF2-40B4-BE49-F238E27FC236}">
                  <a16:creationId xmlns:a16="http://schemas.microsoft.com/office/drawing/2014/main" id="{1460FA3E-94B8-9543-8C37-64A6479B3081}"/>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6</a:t>
              </a:r>
            </a:p>
          </p:txBody>
        </p:sp>
      </p:grpSp>
      <p:grpSp>
        <p:nvGrpSpPr>
          <p:cNvPr id="343" name="Group 342">
            <a:extLst>
              <a:ext uri="{FF2B5EF4-FFF2-40B4-BE49-F238E27FC236}">
                <a16:creationId xmlns:a16="http://schemas.microsoft.com/office/drawing/2014/main" id="{06DFBEF6-1E6B-1D44-B3CC-651FDE17EF2F}"/>
              </a:ext>
            </a:extLst>
          </p:cNvPr>
          <p:cNvGrpSpPr/>
          <p:nvPr/>
        </p:nvGrpSpPr>
        <p:grpSpPr>
          <a:xfrm>
            <a:off x="3542030" y="5269655"/>
            <a:ext cx="204300" cy="184666"/>
            <a:chOff x="2219869" y="1028158"/>
            <a:chExt cx="229951" cy="254124"/>
          </a:xfrm>
        </p:grpSpPr>
        <p:sp>
          <p:nvSpPr>
            <p:cNvPr id="344" name="Google Shape;431;p39">
              <a:extLst>
                <a:ext uri="{FF2B5EF4-FFF2-40B4-BE49-F238E27FC236}">
                  <a16:creationId xmlns:a16="http://schemas.microsoft.com/office/drawing/2014/main" id="{CEF967A7-B190-1F4F-84DA-D8346C109EDA}"/>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45" name="TextBox 344">
              <a:extLst>
                <a:ext uri="{FF2B5EF4-FFF2-40B4-BE49-F238E27FC236}">
                  <a16:creationId xmlns:a16="http://schemas.microsoft.com/office/drawing/2014/main" id="{44A45835-C746-CC4B-9B8B-E51067E9AD18}"/>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7</a:t>
              </a:r>
            </a:p>
          </p:txBody>
        </p:sp>
      </p:grpSp>
      <p:grpSp>
        <p:nvGrpSpPr>
          <p:cNvPr id="346" name="Group 345">
            <a:extLst>
              <a:ext uri="{FF2B5EF4-FFF2-40B4-BE49-F238E27FC236}">
                <a16:creationId xmlns:a16="http://schemas.microsoft.com/office/drawing/2014/main" id="{381B53A9-51C3-F34E-AF8C-9C08DF2EFB74}"/>
              </a:ext>
            </a:extLst>
          </p:cNvPr>
          <p:cNvGrpSpPr/>
          <p:nvPr/>
        </p:nvGrpSpPr>
        <p:grpSpPr>
          <a:xfrm>
            <a:off x="6789419" y="783737"/>
            <a:ext cx="204300" cy="184666"/>
            <a:chOff x="2219869" y="1028158"/>
            <a:chExt cx="229951" cy="254124"/>
          </a:xfrm>
        </p:grpSpPr>
        <p:sp>
          <p:nvSpPr>
            <p:cNvPr id="347" name="Google Shape;431;p39">
              <a:extLst>
                <a:ext uri="{FF2B5EF4-FFF2-40B4-BE49-F238E27FC236}">
                  <a16:creationId xmlns:a16="http://schemas.microsoft.com/office/drawing/2014/main" id="{5BA02964-80F2-D849-A130-FBEC48116B7B}"/>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48" name="TextBox 347">
              <a:extLst>
                <a:ext uri="{FF2B5EF4-FFF2-40B4-BE49-F238E27FC236}">
                  <a16:creationId xmlns:a16="http://schemas.microsoft.com/office/drawing/2014/main" id="{732FC304-99F9-A049-8B6A-0791861DE483}"/>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8</a:t>
              </a:r>
            </a:p>
          </p:txBody>
        </p:sp>
      </p:grpSp>
      <p:grpSp>
        <p:nvGrpSpPr>
          <p:cNvPr id="349" name="Group 348">
            <a:extLst>
              <a:ext uri="{FF2B5EF4-FFF2-40B4-BE49-F238E27FC236}">
                <a16:creationId xmlns:a16="http://schemas.microsoft.com/office/drawing/2014/main" id="{AB71D1EF-57BE-0C40-B648-5C47D7D8808F}"/>
              </a:ext>
            </a:extLst>
          </p:cNvPr>
          <p:cNvGrpSpPr/>
          <p:nvPr/>
        </p:nvGrpSpPr>
        <p:grpSpPr>
          <a:xfrm>
            <a:off x="8027511" y="3562787"/>
            <a:ext cx="204300" cy="184666"/>
            <a:chOff x="2219869" y="1028158"/>
            <a:chExt cx="229951" cy="254124"/>
          </a:xfrm>
        </p:grpSpPr>
        <p:sp>
          <p:nvSpPr>
            <p:cNvPr id="351" name="Google Shape;431;p39">
              <a:extLst>
                <a:ext uri="{FF2B5EF4-FFF2-40B4-BE49-F238E27FC236}">
                  <a16:creationId xmlns:a16="http://schemas.microsoft.com/office/drawing/2014/main" id="{7873F4B4-FF13-C349-ACA7-60B6D4A44F6C}"/>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65" name="TextBox 364">
              <a:extLst>
                <a:ext uri="{FF2B5EF4-FFF2-40B4-BE49-F238E27FC236}">
                  <a16:creationId xmlns:a16="http://schemas.microsoft.com/office/drawing/2014/main" id="{4124F103-19CC-4E4B-9480-D52E281E6FCF}"/>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9</a:t>
              </a:r>
            </a:p>
          </p:txBody>
        </p:sp>
      </p:grpSp>
      <p:grpSp>
        <p:nvGrpSpPr>
          <p:cNvPr id="366" name="Group 365">
            <a:extLst>
              <a:ext uri="{FF2B5EF4-FFF2-40B4-BE49-F238E27FC236}">
                <a16:creationId xmlns:a16="http://schemas.microsoft.com/office/drawing/2014/main" id="{E908ED56-AB72-6C43-B5C6-63C49D7C9881}"/>
              </a:ext>
            </a:extLst>
          </p:cNvPr>
          <p:cNvGrpSpPr/>
          <p:nvPr/>
        </p:nvGrpSpPr>
        <p:grpSpPr>
          <a:xfrm>
            <a:off x="8010148" y="4496375"/>
            <a:ext cx="289233" cy="184666"/>
            <a:chOff x="2200326" y="1028158"/>
            <a:chExt cx="325548" cy="254124"/>
          </a:xfrm>
        </p:grpSpPr>
        <p:sp>
          <p:nvSpPr>
            <p:cNvPr id="367" name="Google Shape;431;p39">
              <a:extLst>
                <a:ext uri="{FF2B5EF4-FFF2-40B4-BE49-F238E27FC236}">
                  <a16:creationId xmlns:a16="http://schemas.microsoft.com/office/drawing/2014/main" id="{D04CCACB-0D83-4747-9BE0-9917A45C1EF5}"/>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48" name="TextBox 447">
              <a:extLst>
                <a:ext uri="{FF2B5EF4-FFF2-40B4-BE49-F238E27FC236}">
                  <a16:creationId xmlns:a16="http://schemas.microsoft.com/office/drawing/2014/main" id="{684F3E73-5920-4F4C-A26B-255C9D728179}"/>
                </a:ext>
              </a:extLst>
            </p:cNvPr>
            <p:cNvSpPr txBox="1"/>
            <p:nvPr/>
          </p:nvSpPr>
          <p:spPr>
            <a:xfrm>
              <a:off x="2200326" y="1028158"/>
              <a:ext cx="325548" cy="254124"/>
            </a:xfrm>
            <a:prstGeom prst="rect">
              <a:avLst/>
            </a:prstGeom>
            <a:noFill/>
          </p:spPr>
          <p:txBody>
            <a:bodyPr wrap="square" rtlCol="0">
              <a:spAutoFit/>
            </a:bodyPr>
            <a:lstStyle/>
            <a:p>
              <a:r>
                <a:rPr lang="en-US" sz="600" b="1" dirty="0">
                  <a:solidFill>
                    <a:schemeClr val="bg1">
                      <a:lumMod val="95000"/>
                    </a:schemeClr>
                  </a:solidFill>
                  <a:latin typeface="+mj-lt"/>
                </a:rPr>
                <a:t>10</a:t>
              </a:r>
            </a:p>
          </p:txBody>
        </p:sp>
      </p:grpSp>
    </p:spTree>
    <p:extLst>
      <p:ext uri="{BB962C8B-B14F-4D97-AF65-F5344CB8AC3E}">
        <p14:creationId xmlns:p14="http://schemas.microsoft.com/office/powerpoint/2010/main" val="3689147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4" y="3028895"/>
            <a:ext cx="402298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Infrastructure and Connectivity</a:t>
            </a:r>
          </a:p>
        </p:txBody>
      </p:sp>
    </p:spTree>
    <p:extLst>
      <p:ext uri="{BB962C8B-B14F-4D97-AF65-F5344CB8AC3E}">
        <p14:creationId xmlns:p14="http://schemas.microsoft.com/office/powerpoint/2010/main" val="1847597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Infrastructure and Connectivity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Resumen de Componentes de Infraestructura</a:t>
            </a:r>
          </a:p>
        </p:txBody>
      </p:sp>
      <p:graphicFrame>
        <p:nvGraphicFramePr>
          <p:cNvPr id="4" name="Group 49">
            <a:extLst>
              <a:ext uri="{FF2B5EF4-FFF2-40B4-BE49-F238E27FC236}">
                <a16:creationId xmlns:a16="http://schemas.microsoft.com/office/drawing/2014/main" id="{37CA83C2-8912-414D-8985-9723B0759F03}"/>
              </a:ext>
            </a:extLst>
          </p:cNvPr>
          <p:cNvGraphicFramePr>
            <a:graphicFrameLocks/>
          </p:cNvGraphicFramePr>
          <p:nvPr>
            <p:extLst>
              <p:ext uri="{D42A27DB-BD31-4B8C-83A1-F6EECF244321}">
                <p14:modId xmlns:p14="http://schemas.microsoft.com/office/powerpoint/2010/main" val="1145325898"/>
              </p:ext>
            </p:extLst>
          </p:nvPr>
        </p:nvGraphicFramePr>
        <p:xfrm>
          <a:off x="532435" y="1136650"/>
          <a:ext cx="11007524" cy="4584700"/>
        </p:xfrm>
        <a:graphic>
          <a:graphicData uri="http://schemas.openxmlformats.org/drawingml/2006/table">
            <a:tbl>
              <a:tblPr/>
              <a:tblGrid>
                <a:gridCol w="1963877">
                  <a:extLst>
                    <a:ext uri="{9D8B030D-6E8A-4147-A177-3AD203B41FA5}">
                      <a16:colId xmlns:a16="http://schemas.microsoft.com/office/drawing/2014/main" val="20000"/>
                    </a:ext>
                  </a:extLst>
                </a:gridCol>
                <a:gridCol w="2615184">
                  <a:extLst>
                    <a:ext uri="{9D8B030D-6E8A-4147-A177-3AD203B41FA5}">
                      <a16:colId xmlns:a16="http://schemas.microsoft.com/office/drawing/2014/main" val="20001"/>
                    </a:ext>
                  </a:extLst>
                </a:gridCol>
                <a:gridCol w="3557016">
                  <a:extLst>
                    <a:ext uri="{9D8B030D-6E8A-4147-A177-3AD203B41FA5}">
                      <a16:colId xmlns:a16="http://schemas.microsoft.com/office/drawing/2014/main" val="20002"/>
                    </a:ext>
                  </a:extLst>
                </a:gridCol>
                <a:gridCol w="2871447">
                  <a:extLst>
                    <a:ext uri="{9D8B030D-6E8A-4147-A177-3AD203B41FA5}">
                      <a16:colId xmlns:a16="http://schemas.microsoft.com/office/drawing/2014/main" val="20003"/>
                    </a:ext>
                  </a:extLst>
                </a:gridCol>
              </a:tblGrid>
              <a:tr h="473306">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Infrastructure component</a:t>
                      </a: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Description</a:t>
                      </a: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Applicability (New, Modified, Unmodified)</a:t>
                      </a: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dirty="0">
                          <a:ln>
                            <a:noFill/>
                          </a:ln>
                          <a:solidFill>
                            <a:schemeClr val="bg1"/>
                          </a:solidFill>
                          <a:effectLst/>
                          <a:latin typeface="Arial" pitchFamily="34" charset="0"/>
                          <a:ea typeface="ＭＳ Ｐゴシック"/>
                          <a:cs typeface="ＭＳ Ｐゴシック"/>
                        </a:rPr>
                        <a:t>Application in which the component is located</a:t>
                      </a: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9676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txBody>
                  <a:tcPr marL="90000" marR="90000" marT="46839" marB="468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1480">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1426">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3648">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8069">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8662">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84">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1361">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27037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Volumetría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Case of use - </a:t>
            </a:r>
          </a:p>
        </p:txBody>
      </p:sp>
      <p:graphicFrame>
        <p:nvGraphicFramePr>
          <p:cNvPr id="5" name="Group 28">
            <a:extLst>
              <a:ext uri="{FF2B5EF4-FFF2-40B4-BE49-F238E27FC236}">
                <a16:creationId xmlns:a16="http://schemas.microsoft.com/office/drawing/2014/main" id="{41C7C916-EB14-8347-93E0-B941EF96314E}"/>
              </a:ext>
            </a:extLst>
          </p:cNvPr>
          <p:cNvGraphicFramePr>
            <a:graphicFrameLocks/>
          </p:cNvGraphicFramePr>
          <p:nvPr>
            <p:extLst>
              <p:ext uri="{D42A27DB-BD31-4B8C-83A1-F6EECF244321}">
                <p14:modId xmlns:p14="http://schemas.microsoft.com/office/powerpoint/2010/main" val="3391519560"/>
              </p:ext>
            </p:extLst>
          </p:nvPr>
        </p:nvGraphicFramePr>
        <p:xfrm>
          <a:off x="1710139" y="1539433"/>
          <a:ext cx="8533455" cy="2152260"/>
        </p:xfrm>
        <a:graphic>
          <a:graphicData uri="http://schemas.openxmlformats.org/drawingml/2006/table">
            <a:tbl>
              <a:tblPr/>
              <a:tblGrid>
                <a:gridCol w="5845830">
                  <a:extLst>
                    <a:ext uri="{9D8B030D-6E8A-4147-A177-3AD203B41FA5}">
                      <a16:colId xmlns:a16="http://schemas.microsoft.com/office/drawing/2014/main" val="20000"/>
                    </a:ext>
                  </a:extLst>
                </a:gridCol>
                <a:gridCol w="2687625">
                  <a:extLst>
                    <a:ext uri="{9D8B030D-6E8A-4147-A177-3AD203B41FA5}">
                      <a16:colId xmlns:a16="http://schemas.microsoft.com/office/drawing/2014/main" val="20001"/>
                    </a:ext>
                  </a:extLst>
                </a:gridCol>
              </a:tblGrid>
              <a:tr h="337218">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Characteristic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Detalle</a:t>
                      </a:r>
                      <a:endParaRPr kumimoji="0" lang="es-MX" sz="1100" b="1" i="0" u="none" strike="noStrike" cap="none" normalizeH="0" baseline="0" noProof="0" dirty="0">
                        <a:ln>
                          <a:noFill/>
                        </a:ln>
                        <a:solidFill>
                          <a:schemeClr val="bg1"/>
                        </a:solidFill>
                        <a:effectLst/>
                        <a:latin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260707">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7311">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1091">
                <a:tc>
                  <a:txBody>
                    <a:bodyPr/>
                    <a:lstStyle/>
                    <a:p>
                      <a:pPr marL="0" marR="0" indent="90000" algn="l" defTabSz="914400" rtl="0" eaLnBrk="1" fontAlgn="auto" latinLnBrk="0" hangingPunct="1">
                        <a:lnSpc>
                          <a:spcPct val="100000"/>
                        </a:lnSpc>
                        <a:spcBef>
                          <a:spcPts val="100"/>
                        </a:spcBef>
                        <a:spcAft>
                          <a:spcPts val="0"/>
                        </a:spcAft>
                        <a:buClrTx/>
                        <a:buSzTx/>
                        <a:buFontTx/>
                        <a:buNone/>
                        <a:tabLst/>
                        <a:defRPr/>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50800" algn="l" defTabSz="914400" rtl="0" eaLnBrk="1" latinLnBrk="0" hangingPunct="1">
                        <a:lnSpc>
                          <a:spcPct val="100000"/>
                        </a:lnSpc>
                        <a:spcBef>
                          <a:spcPts val="100"/>
                        </a:spcBef>
                        <a:spcAft>
                          <a:spcPts val="0"/>
                        </a:spcAft>
                        <a:buClr>
                          <a:srgbClr val="FF0000"/>
                        </a:buClr>
                        <a:buFont typeface="+mj-lt"/>
                        <a:buAutoNum type="arabicPeriod"/>
                      </a:pPr>
                      <a:endParaRPr lang="es-MX" sz="1100" kern="1200" dirty="0">
                        <a:solidFill>
                          <a:schemeClr val="bg2"/>
                        </a:solidFill>
                        <a:effectLst/>
                        <a:latin typeface="+mn-lt"/>
                        <a:ea typeface="Times New Roman"/>
                        <a:cs typeface="Times New Roman"/>
                      </a:endParaRPr>
                    </a:p>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54685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Servicios Generales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Seguridad</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8"/>
            <a:ext cx="10983532" cy="4806949"/>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906463" lvl="3" indent="-26670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Standards for the creation of topics, development and security</a:t>
            </a:r>
          </a:p>
          <a:p>
            <a:pPr marL="906463" lvl="3" indent="-266700">
              <a:lnSpc>
                <a:spcPct val="150000"/>
              </a:lnSpc>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Confidencialidad</a:t>
            </a:r>
          </a:p>
          <a:p>
            <a:pPr eaLnBrk="1" hangingPunct="1">
              <a:spcBef>
                <a:spcPct val="40000"/>
              </a:spcBef>
              <a:buClr>
                <a:schemeClr val="bg1"/>
              </a:buClr>
              <a:buSzPct val="65000"/>
              <a:buFont typeface="Wingdings" panose="05000000000000000000" pitchFamily="2" charset="2"/>
              <a:buNone/>
              <a:defRPr/>
            </a:pP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r>
              <a:rPr lang="es-ES" sz="1200" dirty="0" err="1">
                <a:solidFill>
                  <a:schemeClr val="bg2"/>
                </a:solidFill>
                <a:latin typeface="Arial" charset="0"/>
              </a:rPr>
              <a:t>Communication</a:t>
            </a:r>
            <a:r>
              <a:rPr lang="es-ES" sz="1200" dirty="0">
                <a:solidFill>
                  <a:schemeClr val="bg2"/>
                </a:solidFill>
                <a:latin typeface="Arial" charset="0"/>
              </a:rPr>
              <a:t> </a:t>
            </a:r>
            <a:r>
              <a:rPr lang="es-ES" sz="1200" dirty="0" err="1">
                <a:solidFill>
                  <a:schemeClr val="bg2"/>
                </a:solidFill>
                <a:latin typeface="Arial" charset="0"/>
              </a:rPr>
              <a:t>through</a:t>
            </a:r>
            <a:r>
              <a:rPr lang="es-ES" sz="1200" dirty="0">
                <a:solidFill>
                  <a:schemeClr val="bg2"/>
                </a:solidFill>
                <a:latin typeface="Arial" charset="0"/>
              </a:rPr>
              <a:t> mutual </a:t>
            </a:r>
            <a:r>
              <a:rPr lang="es-ES" sz="1200" dirty="0" err="1">
                <a:solidFill>
                  <a:schemeClr val="bg2"/>
                </a:solidFill>
                <a:latin typeface="Arial" charset="0"/>
              </a:rPr>
              <a:t>authentication</a:t>
            </a:r>
            <a:r>
              <a:rPr lang="es-ES" sz="1200" dirty="0">
                <a:solidFill>
                  <a:schemeClr val="bg2"/>
                </a:solidFill>
                <a:latin typeface="Arial" charset="0"/>
              </a:rPr>
              <a:t> and </a:t>
            </a:r>
            <a:r>
              <a:rPr lang="es-ES" sz="1200" dirty="0" err="1">
                <a:solidFill>
                  <a:schemeClr val="bg2"/>
                </a:solidFill>
                <a:latin typeface="Arial" charset="0"/>
              </a:rPr>
              <a:t>Kerberos</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Data Lake</a:t>
            </a:r>
          </a:p>
          <a:p>
            <a:pPr marL="906463" lvl="3" indent="-266700">
              <a:spcBef>
                <a:spcPct val="40000"/>
              </a:spcBef>
              <a:buClr>
                <a:schemeClr val="accent2"/>
              </a:buClr>
              <a:buSzPct val="65000"/>
              <a:buFont typeface="Wingdings" panose="05000000000000000000" pitchFamily="2" charset="2"/>
              <a:buChar char="n"/>
              <a:defRPr/>
            </a:pPr>
            <a:r>
              <a:rPr lang="es-ES" sz="1200" dirty="0" err="1">
                <a:solidFill>
                  <a:schemeClr val="bg2"/>
                </a:solidFill>
                <a:latin typeface="Arial" charset="0"/>
              </a:rPr>
              <a:t>Communication</a:t>
            </a:r>
            <a:r>
              <a:rPr lang="es-ES" sz="1200" dirty="0">
                <a:solidFill>
                  <a:schemeClr val="bg2"/>
                </a:solidFill>
                <a:latin typeface="Arial" charset="0"/>
              </a:rPr>
              <a:t> </a:t>
            </a:r>
            <a:r>
              <a:rPr lang="es-ES" sz="1200" dirty="0" err="1">
                <a:solidFill>
                  <a:schemeClr val="bg2"/>
                </a:solidFill>
                <a:latin typeface="Arial" charset="0"/>
              </a:rPr>
              <a:t>through</a:t>
            </a:r>
            <a:r>
              <a:rPr lang="es-ES" sz="1200" dirty="0">
                <a:solidFill>
                  <a:schemeClr val="bg2"/>
                </a:solidFill>
                <a:latin typeface="Arial" charset="0"/>
              </a:rPr>
              <a:t> mutual </a:t>
            </a:r>
            <a:r>
              <a:rPr lang="es-ES" sz="1200" dirty="0" err="1">
                <a:solidFill>
                  <a:schemeClr val="bg2"/>
                </a:solidFill>
                <a:latin typeface="Arial" charset="0"/>
              </a:rPr>
              <a:t>authentication</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a:t>
            </a:r>
            <a:r>
              <a:rPr lang="es-ES" sz="1200" dirty="0" err="1">
                <a:solidFill>
                  <a:schemeClr val="bg2"/>
                </a:solidFill>
                <a:latin typeface="Arial" charset="0"/>
              </a:rPr>
              <a:t>MongoDB</a:t>
            </a: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Auditoria:</a:t>
            </a:r>
          </a:p>
          <a:p>
            <a:pPr marL="906463" lvl="3" indent="-266700">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Sending Logs to the Error Topic</a:t>
            </a:r>
            <a:endParaRPr lang="es-ES" sz="1200" dirty="0">
              <a:solidFill>
                <a:schemeClr val="bg2"/>
              </a:solidFill>
              <a:latin typeface="Arial" charset="0"/>
            </a:endParaRPr>
          </a:p>
        </p:txBody>
      </p:sp>
    </p:spTree>
    <p:extLst>
      <p:ext uri="{BB962C8B-B14F-4D97-AF65-F5344CB8AC3E}">
        <p14:creationId xmlns:p14="http://schemas.microsoft.com/office/powerpoint/2010/main" val="2939985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Coexistence</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a:lnSpc>
                <a:spcPct val="150000"/>
              </a:lnSpc>
              <a:spcBef>
                <a:spcPct val="40000"/>
              </a:spcBef>
              <a:buClr>
                <a:schemeClr val="accent2"/>
              </a:buClr>
              <a:buSzPct val="65000"/>
              <a:defRPr/>
            </a:pPr>
            <a:r>
              <a:rPr lang="es-MX" sz="1200" dirty="0">
                <a:solidFill>
                  <a:schemeClr val="bg2"/>
                </a:solidFill>
                <a:latin typeface="Arial" charset="0"/>
              </a:rPr>
              <a:t>The detail of the mentioned guidelines are defined </a:t>
            </a:r>
          </a:p>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Validate the integration standards with Data Lake, with Data Governance</a:t>
            </a:r>
          </a:p>
        </p:txBody>
      </p:sp>
      <p:sp>
        <p:nvSpPr>
          <p:cNvPr id="5" name="Rectangle 3">
            <a:extLst>
              <a:ext uri="{FF2B5EF4-FFF2-40B4-BE49-F238E27FC236}">
                <a16:creationId xmlns:a16="http://schemas.microsoft.com/office/drawing/2014/main" id="{4E843757-E9C3-1645-B24D-FB8CE5168DFF}"/>
              </a:ext>
            </a:extLst>
          </p:cNvPr>
          <p:cNvSpPr txBox="1"/>
          <p:nvPr/>
        </p:nvSpPr>
        <p:spPr>
          <a:xfrm>
            <a:off x="404806" y="300609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Risks</a:t>
            </a:r>
          </a:p>
        </p:txBody>
      </p:sp>
      <p:sp>
        <p:nvSpPr>
          <p:cNvPr id="6" name="Rectangle 4">
            <a:extLst>
              <a:ext uri="{FF2B5EF4-FFF2-40B4-BE49-F238E27FC236}">
                <a16:creationId xmlns:a16="http://schemas.microsoft.com/office/drawing/2014/main" id="{9EC5AE73-B29D-024C-AE63-DCF4190408E2}"/>
              </a:ext>
            </a:extLst>
          </p:cNvPr>
          <p:cNvSpPr>
            <a:spLocks noChangeArrowheads="1"/>
          </p:cNvSpPr>
          <p:nvPr/>
        </p:nvSpPr>
        <p:spPr bwMode="auto">
          <a:xfrm>
            <a:off x="684213" y="3351656"/>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717550" indent="-285750">
              <a:lnSpc>
                <a:spcPct val="150000"/>
              </a:lnSpc>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Concept </a:t>
            </a:r>
            <a:r>
              <a:rPr lang="es-ES" sz="1200" dirty="0" err="1">
                <a:solidFill>
                  <a:schemeClr val="bg2"/>
                </a:solidFill>
                <a:latin typeface="Arial" charset="0"/>
              </a:rPr>
              <a:t>tests</a:t>
            </a:r>
            <a:r>
              <a:rPr lang="es-ES" sz="1200" dirty="0">
                <a:solidFill>
                  <a:schemeClr val="bg2"/>
                </a:solidFill>
                <a:latin typeface="Arial" charset="0"/>
              </a:rPr>
              <a:t> to </a:t>
            </a:r>
            <a:r>
              <a:rPr lang="es-ES" sz="1200" dirty="0" err="1">
                <a:solidFill>
                  <a:schemeClr val="bg2"/>
                </a:solidFill>
                <a:latin typeface="Arial" charset="0"/>
              </a:rPr>
              <a:t>integrate</a:t>
            </a:r>
            <a:r>
              <a:rPr lang="es-ES" sz="1200" dirty="0">
                <a:solidFill>
                  <a:schemeClr val="bg2"/>
                </a:solidFill>
                <a:latin typeface="Arial" charset="0"/>
              </a:rPr>
              <a:t> </a:t>
            </a:r>
            <a:r>
              <a:rPr lang="es-ES" sz="1200" dirty="0" err="1">
                <a:solidFill>
                  <a:schemeClr val="bg2"/>
                </a:solidFill>
                <a:latin typeface="Arial" charset="0"/>
              </a:rPr>
              <a:t>Kerberos</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Kafka and Data Lake</a:t>
            </a:r>
          </a:p>
        </p:txBody>
      </p:sp>
    </p:spTree>
    <p:extLst>
      <p:ext uri="{BB962C8B-B14F-4D97-AF65-F5344CB8AC3E}">
        <p14:creationId xmlns:p14="http://schemas.microsoft.com/office/powerpoint/2010/main" val="267911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Rounded Rectangle 466">
            <a:extLst>
              <a:ext uri="{FF2B5EF4-FFF2-40B4-BE49-F238E27FC236}">
                <a16:creationId xmlns:a16="http://schemas.microsoft.com/office/drawing/2014/main" id="{5D266F00-6962-D249-A592-9725163AC8FC}"/>
              </a:ext>
            </a:extLst>
          </p:cNvPr>
          <p:cNvSpPr/>
          <p:nvPr/>
        </p:nvSpPr>
        <p:spPr>
          <a:xfrm>
            <a:off x="4071503" y="1622916"/>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a:t>
            </a:r>
          </a:p>
        </p:txBody>
      </p:sp>
      <p:sp>
        <p:nvSpPr>
          <p:cNvPr id="65" name="Rectangle 3"/>
          <p:cNvSpPr txBox="1"/>
          <p:nvPr/>
        </p:nvSpPr>
        <p:spPr>
          <a:xfrm>
            <a:off x="404807" y="610135"/>
            <a:ext cx="4788378"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Kafka Connect </a:t>
            </a:r>
          </a:p>
        </p:txBody>
      </p:sp>
      <p:sp>
        <p:nvSpPr>
          <p:cNvPr id="57" name="Rounded Rectangle 56">
            <a:extLst>
              <a:ext uri="{FF2B5EF4-FFF2-40B4-BE49-F238E27FC236}">
                <a16:creationId xmlns:a16="http://schemas.microsoft.com/office/drawing/2014/main" id="{68CCAA71-6BFF-DD4A-9DFF-9FE9EA64657D}"/>
              </a:ext>
            </a:extLst>
          </p:cNvPr>
          <p:cNvSpPr/>
          <p:nvPr/>
        </p:nvSpPr>
        <p:spPr>
          <a:xfrm>
            <a:off x="570775" y="2626303"/>
            <a:ext cx="1172463" cy="400105"/>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r>
              <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Search</a:t>
            </a:r>
          </a:p>
          <a:p>
            <a:pPr algn="ctr">
              <a:spcBef>
                <a:spcPts val="0"/>
              </a:spcBef>
            </a:pP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58" name="Rounded Rectangle 57">
            <a:extLst>
              <a:ext uri="{FF2B5EF4-FFF2-40B4-BE49-F238E27FC236}">
                <a16:creationId xmlns:a16="http://schemas.microsoft.com/office/drawing/2014/main" id="{993274D1-9061-F94C-B97B-770F04F5B988}"/>
              </a:ext>
            </a:extLst>
          </p:cNvPr>
          <p:cNvSpPr/>
          <p:nvPr/>
        </p:nvSpPr>
        <p:spPr>
          <a:xfrm>
            <a:off x="2217579" y="3142092"/>
            <a:ext cx="1004924" cy="802492"/>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400" b="1" dirty="0">
                <a:solidFill>
                  <a:schemeClr val="bg1">
                    <a:lumMod val="50000"/>
                  </a:schemeClr>
                </a:solidFill>
                <a:latin typeface="Nanum Pen Script" panose="03040600000000000000" pitchFamily="66" charset="-127"/>
                <a:ea typeface="Nanum Pen Script" panose="03040600000000000000" pitchFamily="66" charset="-127"/>
              </a:rPr>
              <a:t>Kafka Connect</a:t>
            </a:r>
          </a:p>
          <a:p>
            <a:pPr algn="ctr"/>
            <a:r>
              <a:rPr lang="en-US" sz="1400" b="1" dirty="0">
                <a:solidFill>
                  <a:schemeClr val="bg1">
                    <a:lumMod val="50000"/>
                  </a:schemeClr>
                </a:solidFill>
                <a:latin typeface="Nanum Pen Script" panose="03040600000000000000" pitchFamily="66" charset="-127"/>
                <a:ea typeface="Nanum Pen Script" panose="03040600000000000000" pitchFamily="66" charset="-127"/>
              </a:rPr>
              <a:t>Sink</a:t>
            </a: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cxnSp>
        <p:nvCxnSpPr>
          <p:cNvPr id="64" name="Elbow Connector 63">
            <a:extLst>
              <a:ext uri="{FF2B5EF4-FFF2-40B4-BE49-F238E27FC236}">
                <a16:creationId xmlns:a16="http://schemas.microsoft.com/office/drawing/2014/main" id="{F68CF58E-B9B6-3D47-B10C-229422A0EB0E}"/>
              </a:ext>
            </a:extLst>
          </p:cNvPr>
          <p:cNvCxnSpPr>
            <a:cxnSpLocks/>
            <a:stCxn id="57" idx="3"/>
            <a:endCxn id="58" idx="1"/>
          </p:cNvCxnSpPr>
          <p:nvPr/>
        </p:nvCxnSpPr>
        <p:spPr>
          <a:xfrm>
            <a:off x="1743238" y="2826356"/>
            <a:ext cx="474341" cy="716982"/>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6C353438-892E-574A-AF55-116BF3B2D7C0}"/>
              </a:ext>
            </a:extLst>
          </p:cNvPr>
          <p:cNvSpPr/>
          <p:nvPr/>
        </p:nvSpPr>
        <p:spPr>
          <a:xfrm>
            <a:off x="570775" y="3100199"/>
            <a:ext cx="1172464" cy="42741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endPar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a:spcBef>
                <a:spcPts val="0"/>
              </a:spcBef>
            </a:pPr>
            <a:r>
              <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Key Value Storage</a:t>
            </a:r>
          </a:p>
          <a:p>
            <a:pPr algn="ctr">
              <a:spcBef>
                <a:spcPts val="0"/>
              </a:spcBef>
            </a:pPr>
            <a:endPar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a:spcBef>
                <a:spcPts val="0"/>
              </a:spcBef>
            </a:pPr>
            <a:endParaRPr lang="en-US" sz="1100" dirty="0">
              <a:solidFill>
                <a:schemeClr val="tx1">
                  <a:lumMod val="50000"/>
                  <a:lumOff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67" name="Rounded Rectangle 66">
            <a:extLst>
              <a:ext uri="{FF2B5EF4-FFF2-40B4-BE49-F238E27FC236}">
                <a16:creationId xmlns:a16="http://schemas.microsoft.com/office/drawing/2014/main" id="{376BB176-2D15-4149-8FA9-1F4484B8CE8D}"/>
              </a:ext>
            </a:extLst>
          </p:cNvPr>
          <p:cNvSpPr/>
          <p:nvPr/>
        </p:nvSpPr>
        <p:spPr>
          <a:xfrm>
            <a:off x="570774" y="3604917"/>
            <a:ext cx="1172464" cy="44107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r>
              <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Oracle</a:t>
            </a: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grpSp>
        <p:nvGrpSpPr>
          <p:cNvPr id="71" name="Group 70">
            <a:extLst>
              <a:ext uri="{FF2B5EF4-FFF2-40B4-BE49-F238E27FC236}">
                <a16:creationId xmlns:a16="http://schemas.microsoft.com/office/drawing/2014/main" id="{BD18CC97-F89F-D14E-BBEC-4AEF7BBB872D}"/>
              </a:ext>
            </a:extLst>
          </p:cNvPr>
          <p:cNvGrpSpPr/>
          <p:nvPr/>
        </p:nvGrpSpPr>
        <p:grpSpPr>
          <a:xfrm rot="21011211">
            <a:off x="567191" y="2670896"/>
            <a:ext cx="292910" cy="229733"/>
            <a:chOff x="702590" y="1194723"/>
            <a:chExt cx="301686" cy="299600"/>
          </a:xfrm>
        </p:grpSpPr>
        <p:sp>
          <p:nvSpPr>
            <p:cNvPr id="72" name="Google Shape;431;p39">
              <a:extLst>
                <a:ext uri="{FF2B5EF4-FFF2-40B4-BE49-F238E27FC236}">
                  <a16:creationId xmlns:a16="http://schemas.microsoft.com/office/drawing/2014/main" id="{1CA89DEE-71C4-B749-A5A1-017C10973F68}"/>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73" name="TextBox 72">
              <a:extLst>
                <a:ext uri="{FF2B5EF4-FFF2-40B4-BE49-F238E27FC236}">
                  <a16:creationId xmlns:a16="http://schemas.microsoft.com/office/drawing/2014/main" id="{D4BBE169-03E0-5146-99B3-CE4CF7FCBC4C}"/>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rPr>
                <a:t>3.</a:t>
              </a:r>
            </a:p>
          </p:txBody>
        </p:sp>
      </p:grpSp>
      <p:grpSp>
        <p:nvGrpSpPr>
          <p:cNvPr id="74" name="Group 73">
            <a:extLst>
              <a:ext uri="{FF2B5EF4-FFF2-40B4-BE49-F238E27FC236}">
                <a16:creationId xmlns:a16="http://schemas.microsoft.com/office/drawing/2014/main" id="{BD30D652-5713-A246-8C26-B761C351C21B}"/>
              </a:ext>
            </a:extLst>
          </p:cNvPr>
          <p:cNvGrpSpPr/>
          <p:nvPr/>
        </p:nvGrpSpPr>
        <p:grpSpPr>
          <a:xfrm rot="21011211">
            <a:off x="567191" y="3634590"/>
            <a:ext cx="292910" cy="229733"/>
            <a:chOff x="702590" y="1194723"/>
            <a:chExt cx="301686" cy="299600"/>
          </a:xfrm>
        </p:grpSpPr>
        <p:sp>
          <p:nvSpPr>
            <p:cNvPr id="75" name="Google Shape;431;p39">
              <a:extLst>
                <a:ext uri="{FF2B5EF4-FFF2-40B4-BE49-F238E27FC236}">
                  <a16:creationId xmlns:a16="http://schemas.microsoft.com/office/drawing/2014/main" id="{652090E6-7BFB-0D4D-85BA-2AEA55B0A3FC}"/>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76" name="TextBox 75">
              <a:extLst>
                <a:ext uri="{FF2B5EF4-FFF2-40B4-BE49-F238E27FC236}">
                  <a16:creationId xmlns:a16="http://schemas.microsoft.com/office/drawing/2014/main" id="{14473FF1-CCB1-9C4C-AE8A-702089930F16}"/>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rPr>
                <a:t>5.</a:t>
              </a:r>
            </a:p>
          </p:txBody>
        </p:sp>
      </p:grpSp>
      <p:sp>
        <p:nvSpPr>
          <p:cNvPr id="77" name="Rounded Rectangle 76">
            <a:extLst>
              <a:ext uri="{FF2B5EF4-FFF2-40B4-BE49-F238E27FC236}">
                <a16:creationId xmlns:a16="http://schemas.microsoft.com/office/drawing/2014/main" id="{F79147E9-5D93-234A-8FA5-21F23562A96C}"/>
              </a:ext>
            </a:extLst>
          </p:cNvPr>
          <p:cNvSpPr/>
          <p:nvPr/>
        </p:nvSpPr>
        <p:spPr>
          <a:xfrm>
            <a:off x="560499" y="4118931"/>
            <a:ext cx="1177919" cy="42029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r>
              <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Newsfeed</a:t>
            </a: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cxnSp>
        <p:nvCxnSpPr>
          <p:cNvPr id="82" name="Elbow Connector 81">
            <a:extLst>
              <a:ext uri="{FF2B5EF4-FFF2-40B4-BE49-F238E27FC236}">
                <a16:creationId xmlns:a16="http://schemas.microsoft.com/office/drawing/2014/main" id="{93C9FD68-8ADC-994F-8CE8-F26085891033}"/>
              </a:ext>
            </a:extLst>
          </p:cNvPr>
          <p:cNvCxnSpPr>
            <a:cxnSpLocks/>
            <a:stCxn id="66" idx="3"/>
            <a:endCxn id="58" idx="1"/>
          </p:cNvCxnSpPr>
          <p:nvPr/>
        </p:nvCxnSpPr>
        <p:spPr>
          <a:xfrm>
            <a:off x="1743239" y="3313908"/>
            <a:ext cx="474340" cy="22943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67A4E660-C12D-4545-8490-B5942F06FEE4}"/>
              </a:ext>
            </a:extLst>
          </p:cNvPr>
          <p:cNvCxnSpPr>
            <a:cxnSpLocks/>
            <a:stCxn id="67" idx="3"/>
            <a:endCxn id="58" idx="1"/>
          </p:cNvCxnSpPr>
          <p:nvPr/>
        </p:nvCxnSpPr>
        <p:spPr>
          <a:xfrm flipV="1">
            <a:off x="1743238" y="3543338"/>
            <a:ext cx="474341" cy="28211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2B2D0A42-CF1A-AF4D-A4C4-043028256778}"/>
              </a:ext>
            </a:extLst>
          </p:cNvPr>
          <p:cNvCxnSpPr>
            <a:cxnSpLocks/>
            <a:stCxn id="77" idx="3"/>
            <a:endCxn id="58" idx="1"/>
          </p:cNvCxnSpPr>
          <p:nvPr/>
        </p:nvCxnSpPr>
        <p:spPr>
          <a:xfrm flipV="1">
            <a:off x="1738418" y="3543338"/>
            <a:ext cx="479161" cy="78574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8" name="Rounded Rectangle 117">
            <a:extLst>
              <a:ext uri="{FF2B5EF4-FFF2-40B4-BE49-F238E27FC236}">
                <a16:creationId xmlns:a16="http://schemas.microsoft.com/office/drawing/2014/main" id="{B6BDD48D-E55C-CC47-B038-E380D237D786}"/>
              </a:ext>
            </a:extLst>
          </p:cNvPr>
          <p:cNvSpPr/>
          <p:nvPr/>
        </p:nvSpPr>
        <p:spPr>
          <a:xfrm>
            <a:off x="4370395" y="20179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19" name="Rounded Rectangle 118">
            <a:extLst>
              <a:ext uri="{FF2B5EF4-FFF2-40B4-BE49-F238E27FC236}">
                <a16:creationId xmlns:a16="http://schemas.microsoft.com/office/drawing/2014/main" id="{F90E4255-3755-344D-81BC-615524F604F1}"/>
              </a:ext>
            </a:extLst>
          </p:cNvPr>
          <p:cNvSpPr/>
          <p:nvPr/>
        </p:nvSpPr>
        <p:spPr>
          <a:xfrm>
            <a:off x="4564558" y="2017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25" name="Rounded Rectangle 124">
            <a:extLst>
              <a:ext uri="{FF2B5EF4-FFF2-40B4-BE49-F238E27FC236}">
                <a16:creationId xmlns:a16="http://schemas.microsoft.com/office/drawing/2014/main" id="{3E7D38A7-EF3F-0A4E-A74C-FCC5C7C9D9CE}"/>
              </a:ext>
            </a:extLst>
          </p:cNvPr>
          <p:cNvSpPr/>
          <p:nvPr/>
        </p:nvSpPr>
        <p:spPr>
          <a:xfrm>
            <a:off x="4758721" y="20153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26" name="Rounded Rectangle 125">
            <a:extLst>
              <a:ext uri="{FF2B5EF4-FFF2-40B4-BE49-F238E27FC236}">
                <a16:creationId xmlns:a16="http://schemas.microsoft.com/office/drawing/2014/main" id="{D8C1254D-BC1D-0F45-B2CA-9450EA685D30}"/>
              </a:ext>
            </a:extLst>
          </p:cNvPr>
          <p:cNvSpPr/>
          <p:nvPr/>
        </p:nvSpPr>
        <p:spPr>
          <a:xfrm>
            <a:off x="4951130" y="201820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73" name="Rounded Rectangle 172">
            <a:extLst>
              <a:ext uri="{FF2B5EF4-FFF2-40B4-BE49-F238E27FC236}">
                <a16:creationId xmlns:a16="http://schemas.microsoft.com/office/drawing/2014/main" id="{C4A22EE5-4C6F-FB40-AC29-7F7A831F24FC}"/>
              </a:ext>
            </a:extLst>
          </p:cNvPr>
          <p:cNvSpPr/>
          <p:nvPr/>
        </p:nvSpPr>
        <p:spPr>
          <a:xfrm>
            <a:off x="10520250" y="1506687"/>
            <a:ext cx="1125759" cy="45561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200" dirty="0">
                <a:solidFill>
                  <a:schemeClr val="bg1">
                    <a:lumMod val="50000"/>
                  </a:schemeClr>
                </a:solidFill>
                <a:latin typeface="Nanum Pen Script" panose="03040600000000000000" pitchFamily="66" charset="-127"/>
                <a:ea typeface="Nanum Pen Script" panose="03040600000000000000" pitchFamily="66" charset="-127"/>
              </a:rPr>
              <a:t>Serving Layer</a:t>
            </a: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p:txBody>
      </p:sp>
      <p:sp>
        <p:nvSpPr>
          <p:cNvPr id="174" name="Rounded Rectangle 173">
            <a:extLst>
              <a:ext uri="{FF2B5EF4-FFF2-40B4-BE49-F238E27FC236}">
                <a16:creationId xmlns:a16="http://schemas.microsoft.com/office/drawing/2014/main" id="{D9526382-B47F-334C-A240-3EAE5FAAA0B1}"/>
              </a:ext>
            </a:extLst>
          </p:cNvPr>
          <p:cNvSpPr/>
          <p:nvPr/>
        </p:nvSpPr>
        <p:spPr>
          <a:xfrm>
            <a:off x="5141864" y="20220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75" name="Rounded Rectangle 174">
            <a:extLst>
              <a:ext uri="{FF2B5EF4-FFF2-40B4-BE49-F238E27FC236}">
                <a16:creationId xmlns:a16="http://schemas.microsoft.com/office/drawing/2014/main" id="{789CB1D1-44A4-404C-BE7B-B934CDF10795}"/>
              </a:ext>
            </a:extLst>
          </p:cNvPr>
          <p:cNvSpPr/>
          <p:nvPr/>
        </p:nvSpPr>
        <p:spPr>
          <a:xfrm>
            <a:off x="5325753" y="201176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76" name="Rounded Rectangle 175">
            <a:extLst>
              <a:ext uri="{FF2B5EF4-FFF2-40B4-BE49-F238E27FC236}">
                <a16:creationId xmlns:a16="http://schemas.microsoft.com/office/drawing/2014/main" id="{745BCE59-0818-2F41-BECB-863E30A9D488}"/>
              </a:ext>
            </a:extLst>
          </p:cNvPr>
          <p:cNvSpPr/>
          <p:nvPr/>
        </p:nvSpPr>
        <p:spPr>
          <a:xfrm>
            <a:off x="5519916" y="20190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77" name="Rounded Rectangle 176">
            <a:extLst>
              <a:ext uri="{FF2B5EF4-FFF2-40B4-BE49-F238E27FC236}">
                <a16:creationId xmlns:a16="http://schemas.microsoft.com/office/drawing/2014/main" id="{976D3F2C-E60F-1441-B7DF-FD7C44EDBF74}"/>
              </a:ext>
            </a:extLst>
          </p:cNvPr>
          <p:cNvSpPr/>
          <p:nvPr/>
        </p:nvSpPr>
        <p:spPr>
          <a:xfrm>
            <a:off x="5712325" y="2012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 name="TextBox 19">
            <a:extLst>
              <a:ext uri="{FF2B5EF4-FFF2-40B4-BE49-F238E27FC236}">
                <a16:creationId xmlns:a16="http://schemas.microsoft.com/office/drawing/2014/main" id="{ADF19B69-1FDF-6149-BEAE-524DF6A1444D}"/>
              </a:ext>
            </a:extLst>
          </p:cNvPr>
          <p:cNvSpPr txBox="1"/>
          <p:nvPr/>
        </p:nvSpPr>
        <p:spPr>
          <a:xfrm>
            <a:off x="4159612" y="2126210"/>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grpSp>
        <p:nvGrpSpPr>
          <p:cNvPr id="241" name="Group 240">
            <a:extLst>
              <a:ext uri="{FF2B5EF4-FFF2-40B4-BE49-F238E27FC236}">
                <a16:creationId xmlns:a16="http://schemas.microsoft.com/office/drawing/2014/main" id="{1BC1CAA9-4450-2742-9725-6E63AF539E94}"/>
              </a:ext>
            </a:extLst>
          </p:cNvPr>
          <p:cNvGrpSpPr/>
          <p:nvPr/>
        </p:nvGrpSpPr>
        <p:grpSpPr>
          <a:xfrm rot="21011211">
            <a:off x="555160" y="4152217"/>
            <a:ext cx="292910" cy="229733"/>
            <a:chOff x="702590" y="1194723"/>
            <a:chExt cx="301686" cy="299600"/>
          </a:xfrm>
        </p:grpSpPr>
        <p:sp>
          <p:nvSpPr>
            <p:cNvPr id="242" name="Google Shape;431;p39">
              <a:extLst>
                <a:ext uri="{FF2B5EF4-FFF2-40B4-BE49-F238E27FC236}">
                  <a16:creationId xmlns:a16="http://schemas.microsoft.com/office/drawing/2014/main" id="{A094EA05-C340-314C-98A7-D8C7C96D3787}"/>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243" name="TextBox 242">
              <a:extLst>
                <a:ext uri="{FF2B5EF4-FFF2-40B4-BE49-F238E27FC236}">
                  <a16:creationId xmlns:a16="http://schemas.microsoft.com/office/drawing/2014/main" id="{26A9AD0C-1B13-5547-A164-5586CD798A7E}"/>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rPr>
                <a:t>6.</a:t>
              </a:r>
            </a:p>
          </p:txBody>
        </p:sp>
      </p:grpSp>
      <p:sp>
        <p:nvSpPr>
          <p:cNvPr id="244" name="Rounded Rectangle 243">
            <a:extLst>
              <a:ext uri="{FF2B5EF4-FFF2-40B4-BE49-F238E27FC236}">
                <a16:creationId xmlns:a16="http://schemas.microsoft.com/office/drawing/2014/main" id="{FCE1C222-0F03-1F45-8F2F-76627A0DED0D}"/>
              </a:ext>
            </a:extLst>
          </p:cNvPr>
          <p:cNvSpPr/>
          <p:nvPr/>
        </p:nvSpPr>
        <p:spPr>
          <a:xfrm>
            <a:off x="570773" y="4619767"/>
            <a:ext cx="1182630" cy="404659"/>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r>
              <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OLAP</a:t>
            </a:r>
          </a:p>
          <a:p>
            <a:pPr algn="ctr">
              <a:spcBef>
                <a:spcPts val="0"/>
              </a:spcBef>
            </a:pP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cxnSp>
        <p:nvCxnSpPr>
          <p:cNvPr id="252" name="Elbow Connector 251">
            <a:extLst>
              <a:ext uri="{FF2B5EF4-FFF2-40B4-BE49-F238E27FC236}">
                <a16:creationId xmlns:a16="http://schemas.microsoft.com/office/drawing/2014/main" id="{731586C8-3F39-1E4D-ACC3-234A069BC03C}"/>
              </a:ext>
            </a:extLst>
          </p:cNvPr>
          <p:cNvCxnSpPr>
            <a:cxnSpLocks/>
            <a:stCxn id="244" idx="3"/>
            <a:endCxn id="58" idx="1"/>
          </p:cNvCxnSpPr>
          <p:nvPr/>
        </p:nvCxnSpPr>
        <p:spPr>
          <a:xfrm flipV="1">
            <a:off x="1753403" y="3543338"/>
            <a:ext cx="464176" cy="1278759"/>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9" name="Rounded Rectangle 288">
            <a:extLst>
              <a:ext uri="{FF2B5EF4-FFF2-40B4-BE49-F238E27FC236}">
                <a16:creationId xmlns:a16="http://schemas.microsoft.com/office/drawing/2014/main" id="{D33FE78E-8A05-2A4E-8B04-79EE37254AAF}"/>
              </a:ext>
            </a:extLst>
          </p:cNvPr>
          <p:cNvSpPr/>
          <p:nvPr/>
        </p:nvSpPr>
        <p:spPr>
          <a:xfrm>
            <a:off x="7236590" y="1769267"/>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r>
              <a:rPr lang="en-US" sz="1100" b="1" dirty="0">
                <a:solidFill>
                  <a:schemeClr val="bg1">
                    <a:lumMod val="50000"/>
                  </a:schemeClr>
                </a:solidFill>
                <a:latin typeface="Nanum Pen Script" panose="03040600000000000000" pitchFamily="66" charset="-127"/>
                <a:ea typeface="Nanum Pen Script" panose="03040600000000000000" pitchFamily="66" charset="-127"/>
              </a:rPr>
              <a:t>Job Stream</a:t>
            </a: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3200" dirty="0">
              <a:solidFill>
                <a:schemeClr val="tx1"/>
              </a:solidFill>
              <a:latin typeface="Nanum Pen Script" panose="03040600000000000000" pitchFamily="66" charset="-127"/>
              <a:ea typeface="Nanum Pen Script" panose="03040600000000000000" pitchFamily="66" charset="-127"/>
            </a:endParaRPr>
          </a:p>
          <a:p>
            <a:pPr algn="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290" name="Rounded Rectangle 289">
            <a:extLst>
              <a:ext uri="{FF2B5EF4-FFF2-40B4-BE49-F238E27FC236}">
                <a16:creationId xmlns:a16="http://schemas.microsoft.com/office/drawing/2014/main" id="{986C650B-1D9A-C74D-98F3-3DE3CB8FEAA6}"/>
              </a:ext>
            </a:extLst>
          </p:cNvPr>
          <p:cNvSpPr/>
          <p:nvPr/>
        </p:nvSpPr>
        <p:spPr>
          <a:xfrm>
            <a:off x="7240490" y="2443760"/>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r>
              <a:rPr lang="en-US" sz="1100" b="1" dirty="0">
                <a:solidFill>
                  <a:schemeClr val="bg1">
                    <a:lumMod val="50000"/>
                  </a:schemeClr>
                </a:solidFill>
                <a:latin typeface="Nanum Pen Script" panose="03040600000000000000" pitchFamily="66" charset="-127"/>
                <a:ea typeface="Nanum Pen Script" panose="03040600000000000000" pitchFamily="66" charset="-127"/>
              </a:rPr>
              <a:t>Kafka Steam / SQL</a:t>
            </a: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3200" dirty="0">
              <a:solidFill>
                <a:schemeClr val="tx1"/>
              </a:solidFill>
              <a:latin typeface="Nanum Pen Script" panose="03040600000000000000" pitchFamily="66" charset="-127"/>
              <a:ea typeface="Nanum Pen Script" panose="03040600000000000000" pitchFamily="66" charset="-127"/>
            </a:endParaRPr>
          </a:p>
          <a:p>
            <a:pPr algn="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291" name="Rounded Rectangle 290">
            <a:extLst>
              <a:ext uri="{FF2B5EF4-FFF2-40B4-BE49-F238E27FC236}">
                <a16:creationId xmlns:a16="http://schemas.microsoft.com/office/drawing/2014/main" id="{EDD25CCB-2F13-064C-957F-5AE346442E7D}"/>
              </a:ext>
            </a:extLst>
          </p:cNvPr>
          <p:cNvSpPr/>
          <p:nvPr/>
        </p:nvSpPr>
        <p:spPr>
          <a:xfrm>
            <a:off x="7236590" y="3119955"/>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r>
              <a:rPr lang="en-US" sz="1100" b="1" dirty="0">
                <a:solidFill>
                  <a:schemeClr val="bg1">
                    <a:lumMod val="50000"/>
                  </a:schemeClr>
                </a:solidFill>
                <a:latin typeface="Nanum Pen Script" panose="03040600000000000000" pitchFamily="66" charset="-127"/>
                <a:ea typeface="Nanum Pen Script" panose="03040600000000000000" pitchFamily="66" charset="-127"/>
              </a:rPr>
              <a:t>Job Real Time Analytics</a:t>
            </a: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3200" dirty="0">
              <a:solidFill>
                <a:schemeClr val="tx1"/>
              </a:solidFill>
              <a:latin typeface="Nanum Pen Script" panose="03040600000000000000" pitchFamily="66" charset="-127"/>
              <a:ea typeface="Nanum Pen Script" panose="03040600000000000000" pitchFamily="66" charset="-127"/>
            </a:endParaRPr>
          </a:p>
          <a:p>
            <a:pPr algn="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292" name="Rounded Rectangle 291">
            <a:extLst>
              <a:ext uri="{FF2B5EF4-FFF2-40B4-BE49-F238E27FC236}">
                <a16:creationId xmlns:a16="http://schemas.microsoft.com/office/drawing/2014/main" id="{2F4AE4C6-45BB-F044-B67E-629237F6BF48}"/>
              </a:ext>
            </a:extLst>
          </p:cNvPr>
          <p:cNvSpPr/>
          <p:nvPr/>
        </p:nvSpPr>
        <p:spPr>
          <a:xfrm>
            <a:off x="7339909" y="33447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93" name="Rounded Rectangle 292">
            <a:extLst>
              <a:ext uri="{FF2B5EF4-FFF2-40B4-BE49-F238E27FC236}">
                <a16:creationId xmlns:a16="http://schemas.microsoft.com/office/drawing/2014/main" id="{B0B9E2CF-ED49-594B-A191-B80632E5D144}"/>
              </a:ext>
            </a:extLst>
          </p:cNvPr>
          <p:cNvSpPr/>
          <p:nvPr/>
        </p:nvSpPr>
        <p:spPr>
          <a:xfrm>
            <a:off x="7672193" y="33447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94" name="Rounded Rectangle 293">
            <a:extLst>
              <a:ext uri="{FF2B5EF4-FFF2-40B4-BE49-F238E27FC236}">
                <a16:creationId xmlns:a16="http://schemas.microsoft.com/office/drawing/2014/main" id="{32258F05-12C0-B644-884A-6527E30DC176}"/>
              </a:ext>
            </a:extLst>
          </p:cNvPr>
          <p:cNvSpPr/>
          <p:nvPr/>
        </p:nvSpPr>
        <p:spPr>
          <a:xfrm>
            <a:off x="8012182" y="33447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95" name="Rounded Rectangle 294">
            <a:extLst>
              <a:ext uri="{FF2B5EF4-FFF2-40B4-BE49-F238E27FC236}">
                <a16:creationId xmlns:a16="http://schemas.microsoft.com/office/drawing/2014/main" id="{1641A9CD-96C2-9A42-BF7E-D796834F9C95}"/>
              </a:ext>
            </a:extLst>
          </p:cNvPr>
          <p:cNvSpPr/>
          <p:nvPr/>
        </p:nvSpPr>
        <p:spPr>
          <a:xfrm>
            <a:off x="8372222" y="33447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cxnSp>
        <p:nvCxnSpPr>
          <p:cNvPr id="296" name="Straight Connector 295">
            <a:extLst>
              <a:ext uri="{FF2B5EF4-FFF2-40B4-BE49-F238E27FC236}">
                <a16:creationId xmlns:a16="http://schemas.microsoft.com/office/drawing/2014/main" id="{AF89271E-8BB7-2D4D-A86D-16E7A2921500}"/>
              </a:ext>
            </a:extLst>
          </p:cNvPr>
          <p:cNvCxnSpPr>
            <a:stCxn id="292" idx="3"/>
            <a:endCxn id="293" idx="1"/>
          </p:cNvCxnSpPr>
          <p:nvPr/>
        </p:nvCxnSpPr>
        <p:spPr>
          <a:xfrm>
            <a:off x="7525971" y="3428721"/>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CF9B118-B82F-7B41-A885-155803643CC3}"/>
              </a:ext>
            </a:extLst>
          </p:cNvPr>
          <p:cNvCxnSpPr>
            <a:cxnSpLocks/>
            <a:stCxn id="293" idx="3"/>
            <a:endCxn id="294" idx="1"/>
          </p:cNvCxnSpPr>
          <p:nvPr/>
        </p:nvCxnSpPr>
        <p:spPr>
          <a:xfrm flipV="1">
            <a:off x="7858255" y="3428720"/>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78D21A8-C0C9-7841-8AB6-ECF2E40C12D0}"/>
              </a:ext>
            </a:extLst>
          </p:cNvPr>
          <p:cNvCxnSpPr>
            <a:cxnSpLocks/>
            <a:stCxn id="294" idx="3"/>
            <a:endCxn id="295" idx="1"/>
          </p:cNvCxnSpPr>
          <p:nvPr/>
        </p:nvCxnSpPr>
        <p:spPr>
          <a:xfrm>
            <a:off x="8198244" y="3428720"/>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9" name="Rounded Rectangle 298">
            <a:extLst>
              <a:ext uri="{FF2B5EF4-FFF2-40B4-BE49-F238E27FC236}">
                <a16:creationId xmlns:a16="http://schemas.microsoft.com/office/drawing/2014/main" id="{02146F5A-3393-9C4F-8321-C8CC63C1221F}"/>
              </a:ext>
            </a:extLst>
          </p:cNvPr>
          <p:cNvSpPr/>
          <p:nvPr/>
        </p:nvSpPr>
        <p:spPr>
          <a:xfrm>
            <a:off x="7356597" y="26767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00" name="Rounded Rectangle 299">
            <a:extLst>
              <a:ext uri="{FF2B5EF4-FFF2-40B4-BE49-F238E27FC236}">
                <a16:creationId xmlns:a16="http://schemas.microsoft.com/office/drawing/2014/main" id="{57B44B89-F1A6-6B40-BA67-D500BA46D031}"/>
              </a:ext>
            </a:extLst>
          </p:cNvPr>
          <p:cNvSpPr/>
          <p:nvPr/>
        </p:nvSpPr>
        <p:spPr>
          <a:xfrm>
            <a:off x="7688881" y="26767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01" name="Rounded Rectangle 300">
            <a:extLst>
              <a:ext uri="{FF2B5EF4-FFF2-40B4-BE49-F238E27FC236}">
                <a16:creationId xmlns:a16="http://schemas.microsoft.com/office/drawing/2014/main" id="{F7A582E5-F1BF-9940-8531-C97E5B5F0DE7}"/>
              </a:ext>
            </a:extLst>
          </p:cNvPr>
          <p:cNvSpPr/>
          <p:nvPr/>
        </p:nvSpPr>
        <p:spPr>
          <a:xfrm>
            <a:off x="8028870" y="26767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02" name="Rounded Rectangle 301">
            <a:extLst>
              <a:ext uri="{FF2B5EF4-FFF2-40B4-BE49-F238E27FC236}">
                <a16:creationId xmlns:a16="http://schemas.microsoft.com/office/drawing/2014/main" id="{5E6786CD-E159-8442-87C4-E70175D13D0C}"/>
              </a:ext>
            </a:extLst>
          </p:cNvPr>
          <p:cNvSpPr/>
          <p:nvPr/>
        </p:nvSpPr>
        <p:spPr>
          <a:xfrm>
            <a:off x="8388910" y="26767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cxnSp>
        <p:nvCxnSpPr>
          <p:cNvPr id="303" name="Straight Connector 302">
            <a:extLst>
              <a:ext uri="{FF2B5EF4-FFF2-40B4-BE49-F238E27FC236}">
                <a16:creationId xmlns:a16="http://schemas.microsoft.com/office/drawing/2014/main" id="{CBC584E5-2BAD-DF47-A878-9641FC16F9BD}"/>
              </a:ext>
            </a:extLst>
          </p:cNvPr>
          <p:cNvCxnSpPr>
            <a:stCxn id="299" idx="3"/>
            <a:endCxn id="300" idx="1"/>
          </p:cNvCxnSpPr>
          <p:nvPr/>
        </p:nvCxnSpPr>
        <p:spPr>
          <a:xfrm>
            <a:off x="7542659" y="2760728"/>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F09864F-D43B-5D41-9841-EEA695982C89}"/>
              </a:ext>
            </a:extLst>
          </p:cNvPr>
          <p:cNvCxnSpPr>
            <a:cxnSpLocks/>
            <a:stCxn id="300" idx="3"/>
            <a:endCxn id="301" idx="1"/>
          </p:cNvCxnSpPr>
          <p:nvPr/>
        </p:nvCxnSpPr>
        <p:spPr>
          <a:xfrm flipV="1">
            <a:off x="7874943" y="2760727"/>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4BE1DFA-9E8D-0F48-A3C4-754F6FD3BCD8}"/>
              </a:ext>
            </a:extLst>
          </p:cNvPr>
          <p:cNvCxnSpPr>
            <a:cxnSpLocks/>
            <a:stCxn id="301" idx="3"/>
            <a:endCxn id="302" idx="1"/>
          </p:cNvCxnSpPr>
          <p:nvPr/>
        </p:nvCxnSpPr>
        <p:spPr>
          <a:xfrm>
            <a:off x="8214932" y="2760727"/>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ounded Rectangle 305">
            <a:extLst>
              <a:ext uri="{FF2B5EF4-FFF2-40B4-BE49-F238E27FC236}">
                <a16:creationId xmlns:a16="http://schemas.microsoft.com/office/drawing/2014/main" id="{902365AD-3D10-784E-9006-72A96C8CA01E}"/>
              </a:ext>
            </a:extLst>
          </p:cNvPr>
          <p:cNvSpPr/>
          <p:nvPr/>
        </p:nvSpPr>
        <p:spPr>
          <a:xfrm>
            <a:off x="7372574" y="20212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07" name="Rounded Rectangle 306">
            <a:extLst>
              <a:ext uri="{FF2B5EF4-FFF2-40B4-BE49-F238E27FC236}">
                <a16:creationId xmlns:a16="http://schemas.microsoft.com/office/drawing/2014/main" id="{F4340292-1E97-7E43-B662-17EC00895DA6}"/>
              </a:ext>
            </a:extLst>
          </p:cNvPr>
          <p:cNvSpPr/>
          <p:nvPr/>
        </p:nvSpPr>
        <p:spPr>
          <a:xfrm>
            <a:off x="7704858" y="20212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08" name="Rounded Rectangle 307">
            <a:extLst>
              <a:ext uri="{FF2B5EF4-FFF2-40B4-BE49-F238E27FC236}">
                <a16:creationId xmlns:a16="http://schemas.microsoft.com/office/drawing/2014/main" id="{97ADA762-058C-084C-A333-AF50502116C7}"/>
              </a:ext>
            </a:extLst>
          </p:cNvPr>
          <p:cNvSpPr/>
          <p:nvPr/>
        </p:nvSpPr>
        <p:spPr>
          <a:xfrm>
            <a:off x="8044847" y="20212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09" name="Rounded Rectangle 308">
            <a:extLst>
              <a:ext uri="{FF2B5EF4-FFF2-40B4-BE49-F238E27FC236}">
                <a16:creationId xmlns:a16="http://schemas.microsoft.com/office/drawing/2014/main" id="{6041E074-CB78-1449-9623-B06A673AC82A}"/>
              </a:ext>
            </a:extLst>
          </p:cNvPr>
          <p:cNvSpPr/>
          <p:nvPr/>
        </p:nvSpPr>
        <p:spPr>
          <a:xfrm>
            <a:off x="8404887" y="20212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cxnSp>
        <p:nvCxnSpPr>
          <p:cNvPr id="310" name="Straight Connector 309">
            <a:extLst>
              <a:ext uri="{FF2B5EF4-FFF2-40B4-BE49-F238E27FC236}">
                <a16:creationId xmlns:a16="http://schemas.microsoft.com/office/drawing/2014/main" id="{3545BDC6-8D31-8F40-8188-3F5E46B49E55}"/>
              </a:ext>
            </a:extLst>
          </p:cNvPr>
          <p:cNvCxnSpPr>
            <a:stCxn id="306" idx="3"/>
            <a:endCxn id="307" idx="1"/>
          </p:cNvCxnSpPr>
          <p:nvPr/>
        </p:nvCxnSpPr>
        <p:spPr>
          <a:xfrm>
            <a:off x="7558636" y="2105233"/>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1F7B9C1C-C1DC-5849-A6A5-342893B162B0}"/>
              </a:ext>
            </a:extLst>
          </p:cNvPr>
          <p:cNvCxnSpPr>
            <a:cxnSpLocks/>
            <a:stCxn id="307" idx="3"/>
            <a:endCxn id="308" idx="1"/>
          </p:cNvCxnSpPr>
          <p:nvPr/>
        </p:nvCxnSpPr>
        <p:spPr>
          <a:xfrm flipV="1">
            <a:off x="7890920" y="2105232"/>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0A0EA7ED-81F3-124E-A457-B0A03DE75955}"/>
              </a:ext>
            </a:extLst>
          </p:cNvPr>
          <p:cNvCxnSpPr>
            <a:cxnSpLocks/>
            <a:stCxn id="308" idx="3"/>
            <a:endCxn id="309" idx="1"/>
          </p:cNvCxnSpPr>
          <p:nvPr/>
        </p:nvCxnSpPr>
        <p:spPr>
          <a:xfrm>
            <a:off x="8230909" y="2105232"/>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312">
            <a:extLst>
              <a:ext uri="{FF2B5EF4-FFF2-40B4-BE49-F238E27FC236}">
                <a16:creationId xmlns:a16="http://schemas.microsoft.com/office/drawing/2014/main" id="{C7A9F623-7A80-1449-9593-194612637E59}"/>
              </a:ext>
            </a:extLst>
          </p:cNvPr>
          <p:cNvCxnSpPr>
            <a:cxnSpLocks/>
            <a:endCxn id="289" idx="1"/>
          </p:cNvCxnSpPr>
          <p:nvPr/>
        </p:nvCxnSpPr>
        <p:spPr>
          <a:xfrm flipV="1">
            <a:off x="6355431" y="2021295"/>
            <a:ext cx="881159" cy="1637712"/>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5" name="Rounded Rectangle 314">
            <a:extLst>
              <a:ext uri="{FF2B5EF4-FFF2-40B4-BE49-F238E27FC236}">
                <a16:creationId xmlns:a16="http://schemas.microsoft.com/office/drawing/2014/main" id="{A05606C0-FF3B-3841-84F8-25A5506C628C}"/>
              </a:ext>
            </a:extLst>
          </p:cNvPr>
          <p:cNvSpPr/>
          <p:nvPr/>
        </p:nvSpPr>
        <p:spPr>
          <a:xfrm>
            <a:off x="7243385" y="3724607"/>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r>
              <a:rPr lang="en-US" sz="1100" b="1" dirty="0">
                <a:solidFill>
                  <a:schemeClr val="bg1">
                    <a:lumMod val="50000"/>
                  </a:schemeClr>
                </a:solidFill>
                <a:latin typeface="Nanum Pen Script" panose="03040600000000000000" pitchFamily="66" charset="-127"/>
                <a:ea typeface="Nanum Pen Script" panose="03040600000000000000" pitchFamily="66" charset="-127"/>
              </a:rPr>
              <a:t>Job Real Time Analytics</a:t>
            </a:r>
          </a:p>
          <a:p>
            <a:pPr algn="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r"/>
            <a:endParaRPr lang="en-US" sz="3200" dirty="0">
              <a:solidFill>
                <a:schemeClr val="tx1"/>
              </a:solidFill>
              <a:latin typeface="Nanum Pen Script" panose="03040600000000000000" pitchFamily="66" charset="-127"/>
              <a:ea typeface="Nanum Pen Script" panose="03040600000000000000" pitchFamily="66" charset="-127"/>
            </a:endParaRPr>
          </a:p>
          <a:p>
            <a:pPr algn="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316" name="Rounded Rectangle 315">
            <a:extLst>
              <a:ext uri="{FF2B5EF4-FFF2-40B4-BE49-F238E27FC236}">
                <a16:creationId xmlns:a16="http://schemas.microsoft.com/office/drawing/2014/main" id="{C1D07357-2D4D-0044-85CF-43168EDA4EE9}"/>
              </a:ext>
            </a:extLst>
          </p:cNvPr>
          <p:cNvSpPr/>
          <p:nvPr/>
        </p:nvSpPr>
        <p:spPr>
          <a:xfrm>
            <a:off x="7346704" y="3949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17" name="Rounded Rectangle 316">
            <a:extLst>
              <a:ext uri="{FF2B5EF4-FFF2-40B4-BE49-F238E27FC236}">
                <a16:creationId xmlns:a16="http://schemas.microsoft.com/office/drawing/2014/main" id="{B5ADA6ED-F35B-1A43-8B22-6E3D608489F6}"/>
              </a:ext>
            </a:extLst>
          </p:cNvPr>
          <p:cNvSpPr/>
          <p:nvPr/>
        </p:nvSpPr>
        <p:spPr>
          <a:xfrm>
            <a:off x="7678988" y="3949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18" name="Rounded Rectangle 317">
            <a:extLst>
              <a:ext uri="{FF2B5EF4-FFF2-40B4-BE49-F238E27FC236}">
                <a16:creationId xmlns:a16="http://schemas.microsoft.com/office/drawing/2014/main" id="{C62005B0-19DD-3941-8751-EF6747CB13D9}"/>
              </a:ext>
            </a:extLst>
          </p:cNvPr>
          <p:cNvSpPr/>
          <p:nvPr/>
        </p:nvSpPr>
        <p:spPr>
          <a:xfrm>
            <a:off x="8018977" y="3949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19" name="Rounded Rectangle 318">
            <a:extLst>
              <a:ext uri="{FF2B5EF4-FFF2-40B4-BE49-F238E27FC236}">
                <a16:creationId xmlns:a16="http://schemas.microsoft.com/office/drawing/2014/main" id="{2ECB738E-2F0A-EC40-8A28-D40708B205B1}"/>
              </a:ext>
            </a:extLst>
          </p:cNvPr>
          <p:cNvSpPr/>
          <p:nvPr/>
        </p:nvSpPr>
        <p:spPr>
          <a:xfrm>
            <a:off x="8379017" y="3949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cxnSp>
        <p:nvCxnSpPr>
          <p:cNvPr id="320" name="Straight Connector 319">
            <a:extLst>
              <a:ext uri="{FF2B5EF4-FFF2-40B4-BE49-F238E27FC236}">
                <a16:creationId xmlns:a16="http://schemas.microsoft.com/office/drawing/2014/main" id="{0DF9F00F-DF9E-0742-A1D5-A739C394CDDE}"/>
              </a:ext>
            </a:extLst>
          </p:cNvPr>
          <p:cNvCxnSpPr>
            <a:stCxn id="316" idx="3"/>
            <a:endCxn id="317" idx="1"/>
          </p:cNvCxnSpPr>
          <p:nvPr/>
        </p:nvCxnSpPr>
        <p:spPr>
          <a:xfrm>
            <a:off x="7532766" y="4033373"/>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0196FC7-FAA4-B942-B2DE-9EE016F15407}"/>
              </a:ext>
            </a:extLst>
          </p:cNvPr>
          <p:cNvCxnSpPr>
            <a:cxnSpLocks/>
            <a:stCxn id="317" idx="3"/>
            <a:endCxn id="318" idx="1"/>
          </p:cNvCxnSpPr>
          <p:nvPr/>
        </p:nvCxnSpPr>
        <p:spPr>
          <a:xfrm flipV="1">
            <a:off x="7865050" y="4033372"/>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87F0A6C-ED9B-ED46-BBF2-FEE7F8F80D5E}"/>
              </a:ext>
            </a:extLst>
          </p:cNvPr>
          <p:cNvCxnSpPr>
            <a:cxnSpLocks/>
            <a:stCxn id="318" idx="3"/>
            <a:endCxn id="319" idx="1"/>
          </p:cNvCxnSpPr>
          <p:nvPr/>
        </p:nvCxnSpPr>
        <p:spPr>
          <a:xfrm>
            <a:off x="8205039" y="4033372"/>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Elbow Connector 322">
            <a:extLst>
              <a:ext uri="{FF2B5EF4-FFF2-40B4-BE49-F238E27FC236}">
                <a16:creationId xmlns:a16="http://schemas.microsoft.com/office/drawing/2014/main" id="{8FD08E22-ECC0-A84D-8525-F7E80049B312}"/>
              </a:ext>
            </a:extLst>
          </p:cNvPr>
          <p:cNvCxnSpPr>
            <a:cxnSpLocks/>
            <a:endCxn id="290" idx="1"/>
          </p:cNvCxnSpPr>
          <p:nvPr/>
        </p:nvCxnSpPr>
        <p:spPr>
          <a:xfrm flipV="1">
            <a:off x="6355431" y="2695788"/>
            <a:ext cx="885059" cy="963219"/>
          </a:xfrm>
          <a:prstGeom prst="bentConnector3">
            <a:avLst>
              <a:gd name="adj1" fmla="val 6408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Elbow Connector 326">
            <a:extLst>
              <a:ext uri="{FF2B5EF4-FFF2-40B4-BE49-F238E27FC236}">
                <a16:creationId xmlns:a16="http://schemas.microsoft.com/office/drawing/2014/main" id="{F2D70B15-3F42-BA48-A217-B22E64F1D408}"/>
              </a:ext>
            </a:extLst>
          </p:cNvPr>
          <p:cNvCxnSpPr>
            <a:cxnSpLocks/>
            <a:endCxn id="291" idx="1"/>
          </p:cNvCxnSpPr>
          <p:nvPr/>
        </p:nvCxnSpPr>
        <p:spPr>
          <a:xfrm flipV="1">
            <a:off x="6355431" y="3371983"/>
            <a:ext cx="881159" cy="287024"/>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Elbow Connector 332">
            <a:extLst>
              <a:ext uri="{FF2B5EF4-FFF2-40B4-BE49-F238E27FC236}">
                <a16:creationId xmlns:a16="http://schemas.microsoft.com/office/drawing/2014/main" id="{226115B9-524F-6043-8588-54533938250F}"/>
              </a:ext>
            </a:extLst>
          </p:cNvPr>
          <p:cNvCxnSpPr>
            <a:cxnSpLocks/>
            <a:endCxn id="291" idx="1"/>
          </p:cNvCxnSpPr>
          <p:nvPr/>
        </p:nvCxnSpPr>
        <p:spPr>
          <a:xfrm flipV="1">
            <a:off x="6355431" y="3371983"/>
            <a:ext cx="881159" cy="287024"/>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Elbow Connector 335">
            <a:extLst>
              <a:ext uri="{FF2B5EF4-FFF2-40B4-BE49-F238E27FC236}">
                <a16:creationId xmlns:a16="http://schemas.microsoft.com/office/drawing/2014/main" id="{788E9B73-6A9C-2441-8C06-775034CBBE4D}"/>
              </a:ext>
            </a:extLst>
          </p:cNvPr>
          <p:cNvCxnSpPr>
            <a:cxnSpLocks/>
            <a:endCxn id="315" idx="1"/>
          </p:cNvCxnSpPr>
          <p:nvPr/>
        </p:nvCxnSpPr>
        <p:spPr>
          <a:xfrm>
            <a:off x="6355431" y="3659007"/>
            <a:ext cx="887954" cy="317628"/>
          </a:xfrm>
          <a:prstGeom prst="bentConnector3">
            <a:avLst>
              <a:gd name="adj1" fmla="val 6287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Elbow Connector 340">
            <a:extLst>
              <a:ext uri="{FF2B5EF4-FFF2-40B4-BE49-F238E27FC236}">
                <a16:creationId xmlns:a16="http://schemas.microsoft.com/office/drawing/2014/main" id="{43EABDB5-9F83-8846-BA48-FAB180483E5C}"/>
              </a:ext>
            </a:extLst>
          </p:cNvPr>
          <p:cNvCxnSpPr>
            <a:cxnSpLocks/>
            <a:endCxn id="538" idx="1"/>
          </p:cNvCxnSpPr>
          <p:nvPr/>
        </p:nvCxnSpPr>
        <p:spPr>
          <a:xfrm>
            <a:off x="6355431" y="3659007"/>
            <a:ext cx="1243651" cy="1440558"/>
          </a:xfrm>
          <a:prstGeom prst="bentConnector3">
            <a:avLst>
              <a:gd name="adj1" fmla="val 44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6" name="Group 375">
            <a:extLst>
              <a:ext uri="{FF2B5EF4-FFF2-40B4-BE49-F238E27FC236}">
                <a16:creationId xmlns:a16="http://schemas.microsoft.com/office/drawing/2014/main" id="{02CBBF58-06FE-9843-AA3B-E916008548BF}"/>
              </a:ext>
            </a:extLst>
          </p:cNvPr>
          <p:cNvGrpSpPr/>
          <p:nvPr/>
        </p:nvGrpSpPr>
        <p:grpSpPr>
          <a:xfrm>
            <a:off x="10716804" y="1969713"/>
            <a:ext cx="753431" cy="577747"/>
            <a:chOff x="3589489" y="3095660"/>
            <a:chExt cx="753431" cy="577747"/>
          </a:xfrm>
        </p:grpSpPr>
        <p:pic>
          <p:nvPicPr>
            <p:cNvPr id="377" name="Picture 376">
              <a:extLst>
                <a:ext uri="{FF2B5EF4-FFF2-40B4-BE49-F238E27FC236}">
                  <a16:creationId xmlns:a16="http://schemas.microsoft.com/office/drawing/2014/main" id="{5A689F67-10D9-1E4F-BA16-B199BA1A9D8D}"/>
                </a:ext>
              </a:extLst>
            </p:cNvPr>
            <p:cNvPicPr>
              <a:picLocks noChangeAspect="1"/>
            </p:cNvPicPr>
            <p:nvPr/>
          </p:nvPicPr>
          <p:blipFill>
            <a:blip r:embed="rId2">
              <a:alphaModFix amt="27000"/>
            </a:blip>
            <a:stretch>
              <a:fillRect/>
            </a:stretch>
          </p:blipFill>
          <p:spPr>
            <a:xfrm>
              <a:off x="3699164" y="3095660"/>
              <a:ext cx="488354" cy="333340"/>
            </a:xfrm>
            <a:prstGeom prst="rect">
              <a:avLst/>
            </a:prstGeom>
          </p:spPr>
        </p:pic>
        <p:sp>
          <p:nvSpPr>
            <p:cNvPr id="378" name="TextBox 377">
              <a:extLst>
                <a:ext uri="{FF2B5EF4-FFF2-40B4-BE49-F238E27FC236}">
                  <a16:creationId xmlns:a16="http://schemas.microsoft.com/office/drawing/2014/main" id="{978B28D7-BFBA-1A4C-86A2-C2F3F8349E51}"/>
                </a:ext>
              </a:extLst>
            </p:cNvPr>
            <p:cNvSpPr txBox="1"/>
            <p:nvPr/>
          </p:nvSpPr>
          <p:spPr>
            <a:xfrm>
              <a:off x="3589489" y="3330066"/>
              <a:ext cx="753431" cy="343341"/>
            </a:xfrm>
            <a:prstGeom prst="rect">
              <a:avLst/>
            </a:prstGeom>
            <a:noFill/>
          </p:spPr>
          <p:txBody>
            <a:bodyPr wrap="square" tIns="90000" bIns="90000" rtlCol="0" anchor="t">
              <a:spAutoFit/>
            </a:bodyPr>
            <a:lstStyle/>
            <a:p>
              <a:pPr algn="ctr"/>
              <a:r>
                <a:rPr lang="en-US" sz="105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Stream APIs</a:t>
              </a:r>
            </a:p>
          </p:txBody>
        </p:sp>
      </p:grpSp>
      <p:grpSp>
        <p:nvGrpSpPr>
          <p:cNvPr id="379" name="Group 378">
            <a:extLst>
              <a:ext uri="{FF2B5EF4-FFF2-40B4-BE49-F238E27FC236}">
                <a16:creationId xmlns:a16="http://schemas.microsoft.com/office/drawing/2014/main" id="{1F6F18FE-5D61-FF49-9931-D32BB7A0F9AC}"/>
              </a:ext>
            </a:extLst>
          </p:cNvPr>
          <p:cNvGrpSpPr/>
          <p:nvPr/>
        </p:nvGrpSpPr>
        <p:grpSpPr>
          <a:xfrm>
            <a:off x="10553979" y="2503379"/>
            <a:ext cx="1047083" cy="588370"/>
            <a:chOff x="10760147" y="3618404"/>
            <a:chExt cx="1047083" cy="588370"/>
          </a:xfrm>
        </p:grpSpPr>
        <p:pic>
          <p:nvPicPr>
            <p:cNvPr id="380" name="Picture 379">
              <a:extLst>
                <a:ext uri="{FF2B5EF4-FFF2-40B4-BE49-F238E27FC236}">
                  <a16:creationId xmlns:a16="http://schemas.microsoft.com/office/drawing/2014/main" id="{A8D85379-47EE-8048-9961-D9C69C88F3AA}"/>
                </a:ext>
              </a:extLst>
            </p:cNvPr>
            <p:cNvPicPr>
              <a:picLocks noChangeAspect="1"/>
            </p:cNvPicPr>
            <p:nvPr/>
          </p:nvPicPr>
          <p:blipFill>
            <a:blip r:embed="rId3">
              <a:alphaModFix amt="57000"/>
            </a:blip>
            <a:stretch>
              <a:fillRect/>
            </a:stretch>
          </p:blipFill>
          <p:spPr>
            <a:xfrm>
              <a:off x="11020649" y="3618404"/>
              <a:ext cx="431837" cy="329077"/>
            </a:xfrm>
            <a:prstGeom prst="rect">
              <a:avLst/>
            </a:prstGeom>
          </p:spPr>
        </p:pic>
        <p:sp>
          <p:nvSpPr>
            <p:cNvPr id="381" name="TextBox 380">
              <a:extLst>
                <a:ext uri="{FF2B5EF4-FFF2-40B4-BE49-F238E27FC236}">
                  <a16:creationId xmlns:a16="http://schemas.microsoft.com/office/drawing/2014/main" id="{FDA06348-4FC6-3942-8E60-428180CAB81C}"/>
                </a:ext>
              </a:extLst>
            </p:cNvPr>
            <p:cNvSpPr txBox="1"/>
            <p:nvPr/>
          </p:nvSpPr>
          <p:spPr>
            <a:xfrm>
              <a:off x="10760147" y="3863433"/>
              <a:ext cx="1047083" cy="343341"/>
            </a:xfrm>
            <a:prstGeom prst="rect">
              <a:avLst/>
            </a:prstGeom>
            <a:noFill/>
          </p:spPr>
          <p:txBody>
            <a:bodyPr wrap="none" tIns="90000" bIns="90000" rtlCol="0" anchor="t">
              <a:spAutoFit/>
            </a:bodyPr>
            <a:lstStyle/>
            <a:p>
              <a:pPr algn="ctr"/>
              <a:r>
                <a:rPr lang="en-US" sz="105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Indexed for Search</a:t>
              </a:r>
            </a:p>
          </p:txBody>
        </p:sp>
      </p:grpSp>
      <p:grpSp>
        <p:nvGrpSpPr>
          <p:cNvPr id="382" name="Group 381">
            <a:extLst>
              <a:ext uri="{FF2B5EF4-FFF2-40B4-BE49-F238E27FC236}">
                <a16:creationId xmlns:a16="http://schemas.microsoft.com/office/drawing/2014/main" id="{5D60D764-E572-9C4C-A923-D3E02185B01F}"/>
              </a:ext>
            </a:extLst>
          </p:cNvPr>
          <p:cNvGrpSpPr/>
          <p:nvPr/>
        </p:nvGrpSpPr>
        <p:grpSpPr>
          <a:xfrm>
            <a:off x="10513877" y="3004743"/>
            <a:ext cx="1140056" cy="757730"/>
            <a:chOff x="10740272" y="3546264"/>
            <a:chExt cx="1140056" cy="757730"/>
          </a:xfrm>
        </p:grpSpPr>
        <p:pic>
          <p:nvPicPr>
            <p:cNvPr id="383" name="Picture 382">
              <a:extLst>
                <a:ext uri="{FF2B5EF4-FFF2-40B4-BE49-F238E27FC236}">
                  <a16:creationId xmlns:a16="http://schemas.microsoft.com/office/drawing/2014/main" id="{A42786F7-C4E5-AB4B-9C44-A1E8A9F6C660}"/>
                </a:ext>
              </a:extLst>
            </p:cNvPr>
            <p:cNvPicPr>
              <a:picLocks noChangeAspect="1"/>
            </p:cNvPicPr>
            <p:nvPr/>
          </p:nvPicPr>
          <p:blipFill>
            <a:blip r:embed="rId4">
              <a:alphaModFix amt="50000"/>
            </a:blip>
            <a:stretch>
              <a:fillRect/>
            </a:stretch>
          </p:blipFill>
          <p:spPr>
            <a:xfrm>
              <a:off x="11041322" y="3546264"/>
              <a:ext cx="498883" cy="502431"/>
            </a:xfrm>
            <a:prstGeom prst="rect">
              <a:avLst/>
            </a:prstGeom>
          </p:spPr>
        </p:pic>
        <p:sp>
          <p:nvSpPr>
            <p:cNvPr id="384" name="TextBox 383">
              <a:extLst>
                <a:ext uri="{FF2B5EF4-FFF2-40B4-BE49-F238E27FC236}">
                  <a16:creationId xmlns:a16="http://schemas.microsoft.com/office/drawing/2014/main" id="{EC1FBBD6-F9E6-FE4A-A7D2-E81D8E82FE6B}"/>
                </a:ext>
              </a:extLst>
            </p:cNvPr>
            <p:cNvSpPr txBox="1"/>
            <p:nvPr/>
          </p:nvSpPr>
          <p:spPr>
            <a:xfrm>
              <a:off x="10740272" y="3960653"/>
              <a:ext cx="1140056" cy="343341"/>
            </a:xfrm>
            <a:prstGeom prst="rect">
              <a:avLst/>
            </a:prstGeom>
            <a:noFill/>
          </p:spPr>
          <p:txBody>
            <a:bodyPr wrap="none" tIns="90000" bIns="90000" rtlCol="0" anchor="t">
              <a:spAutoFit/>
            </a:bodyPr>
            <a:lstStyle/>
            <a:p>
              <a:pPr algn="ctr"/>
              <a:r>
                <a:rPr lang="en-US" sz="105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Business Intelligence</a:t>
              </a:r>
            </a:p>
          </p:txBody>
        </p:sp>
      </p:grpSp>
      <p:cxnSp>
        <p:nvCxnSpPr>
          <p:cNvPr id="385" name="Elbow Connector 384">
            <a:extLst>
              <a:ext uri="{FF2B5EF4-FFF2-40B4-BE49-F238E27FC236}">
                <a16:creationId xmlns:a16="http://schemas.microsoft.com/office/drawing/2014/main" id="{C956CDDE-0BB4-624E-8F8D-75363BD08AFC}"/>
              </a:ext>
            </a:extLst>
          </p:cNvPr>
          <p:cNvCxnSpPr>
            <a:cxnSpLocks/>
            <a:stCxn id="289" idx="3"/>
            <a:endCxn id="377" idx="1"/>
          </p:cNvCxnSpPr>
          <p:nvPr/>
        </p:nvCxnSpPr>
        <p:spPr>
          <a:xfrm>
            <a:off x="8676750" y="2021295"/>
            <a:ext cx="2149729" cy="115088"/>
          </a:xfrm>
          <a:prstGeom prst="bentConnector3">
            <a:avLst>
              <a:gd name="adj1" fmla="val 26914"/>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Elbow Connector 400">
            <a:extLst>
              <a:ext uri="{FF2B5EF4-FFF2-40B4-BE49-F238E27FC236}">
                <a16:creationId xmlns:a16="http://schemas.microsoft.com/office/drawing/2014/main" id="{BE202C51-46EE-674B-8B6F-19912E2B5757}"/>
              </a:ext>
            </a:extLst>
          </p:cNvPr>
          <p:cNvCxnSpPr>
            <a:cxnSpLocks/>
            <a:stCxn id="290" idx="3"/>
            <a:endCxn id="377" idx="1"/>
          </p:cNvCxnSpPr>
          <p:nvPr/>
        </p:nvCxnSpPr>
        <p:spPr>
          <a:xfrm flipV="1">
            <a:off x="8680650" y="2136383"/>
            <a:ext cx="2145829" cy="559405"/>
          </a:xfrm>
          <a:prstGeom prst="bentConnector3">
            <a:avLst>
              <a:gd name="adj1" fmla="val 272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8" name="Rounded Rectangle 537">
            <a:extLst>
              <a:ext uri="{FF2B5EF4-FFF2-40B4-BE49-F238E27FC236}">
                <a16:creationId xmlns:a16="http://schemas.microsoft.com/office/drawing/2014/main" id="{EBED3567-93B3-314C-BC5F-C88A9B1BB888}"/>
              </a:ext>
            </a:extLst>
          </p:cNvPr>
          <p:cNvSpPr/>
          <p:nvPr/>
        </p:nvSpPr>
        <p:spPr>
          <a:xfrm>
            <a:off x="7599082" y="4408755"/>
            <a:ext cx="770571" cy="1381619"/>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400" b="1" dirty="0">
                <a:solidFill>
                  <a:schemeClr val="bg1">
                    <a:lumMod val="50000"/>
                  </a:schemeClr>
                </a:solidFill>
                <a:latin typeface="Nanum Pen Script" panose="03040600000000000000" pitchFamily="66" charset="-127"/>
                <a:ea typeface="Nanum Pen Script" panose="03040600000000000000" pitchFamily="66" charset="-127"/>
              </a:rPr>
              <a:t>Kafka Connect</a:t>
            </a:r>
          </a:p>
          <a:p>
            <a:pPr algn="ctr"/>
            <a:r>
              <a:rPr lang="en-US" sz="1400" b="1" dirty="0">
                <a:solidFill>
                  <a:schemeClr val="bg1">
                    <a:lumMod val="50000"/>
                  </a:schemeClr>
                </a:solidFill>
                <a:latin typeface="Nanum Pen Script" panose="03040600000000000000" pitchFamily="66" charset="-127"/>
                <a:ea typeface="Nanum Pen Script" panose="03040600000000000000" pitchFamily="66" charset="-127"/>
              </a:rPr>
              <a:t>Source</a:t>
            </a: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cxnSp>
        <p:nvCxnSpPr>
          <p:cNvPr id="545" name="Elbow Connector 544">
            <a:extLst>
              <a:ext uri="{FF2B5EF4-FFF2-40B4-BE49-F238E27FC236}">
                <a16:creationId xmlns:a16="http://schemas.microsoft.com/office/drawing/2014/main" id="{3266C8CE-D159-674E-ACAA-DAF5D5AA30E3}"/>
              </a:ext>
            </a:extLst>
          </p:cNvPr>
          <p:cNvCxnSpPr>
            <a:cxnSpLocks/>
            <a:stCxn id="290" idx="3"/>
            <a:endCxn id="173" idx="1"/>
          </p:cNvCxnSpPr>
          <p:nvPr/>
        </p:nvCxnSpPr>
        <p:spPr>
          <a:xfrm>
            <a:off x="8680650" y="2695788"/>
            <a:ext cx="1839600" cy="1088977"/>
          </a:xfrm>
          <a:prstGeom prst="bentConnector3">
            <a:avLst>
              <a:gd name="adj1" fmla="val 3192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Elbow Connector 553">
            <a:extLst>
              <a:ext uri="{FF2B5EF4-FFF2-40B4-BE49-F238E27FC236}">
                <a16:creationId xmlns:a16="http://schemas.microsoft.com/office/drawing/2014/main" id="{3F7FE1CC-2BEF-0443-8B1D-927D0B3E3A35}"/>
              </a:ext>
            </a:extLst>
          </p:cNvPr>
          <p:cNvCxnSpPr>
            <a:cxnSpLocks/>
            <a:endCxn id="538" idx="1"/>
          </p:cNvCxnSpPr>
          <p:nvPr/>
        </p:nvCxnSpPr>
        <p:spPr>
          <a:xfrm>
            <a:off x="6355431" y="3659007"/>
            <a:ext cx="1243651" cy="1440558"/>
          </a:xfrm>
          <a:prstGeom prst="bentConnector3">
            <a:avLst>
              <a:gd name="adj1" fmla="val 44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Elbow Connector 571">
            <a:extLst>
              <a:ext uri="{FF2B5EF4-FFF2-40B4-BE49-F238E27FC236}">
                <a16:creationId xmlns:a16="http://schemas.microsoft.com/office/drawing/2014/main" id="{45765A85-9489-634F-8D62-206D7E2AFFC8}"/>
              </a:ext>
            </a:extLst>
          </p:cNvPr>
          <p:cNvCxnSpPr>
            <a:cxnSpLocks/>
            <a:stCxn id="538" idx="3"/>
            <a:endCxn id="173" idx="1"/>
          </p:cNvCxnSpPr>
          <p:nvPr/>
        </p:nvCxnSpPr>
        <p:spPr>
          <a:xfrm flipV="1">
            <a:off x="8369653" y="3784765"/>
            <a:ext cx="2150597" cy="1314800"/>
          </a:xfrm>
          <a:prstGeom prst="bentConnector3">
            <a:avLst>
              <a:gd name="adj1" fmla="val 4178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3F1379EE-3342-2142-8950-63AFFCB05615}"/>
              </a:ext>
            </a:extLst>
          </p:cNvPr>
          <p:cNvCxnSpPr>
            <a:cxnSpLocks/>
            <a:stCxn id="538" idx="3"/>
            <a:endCxn id="173" idx="1"/>
          </p:cNvCxnSpPr>
          <p:nvPr/>
        </p:nvCxnSpPr>
        <p:spPr>
          <a:xfrm flipV="1">
            <a:off x="8369653" y="3784765"/>
            <a:ext cx="2150597" cy="1314800"/>
          </a:xfrm>
          <a:prstGeom prst="bentConnector3">
            <a:avLst>
              <a:gd name="adj1" fmla="val 4178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Elbow Connector 237">
            <a:extLst>
              <a:ext uri="{FF2B5EF4-FFF2-40B4-BE49-F238E27FC236}">
                <a16:creationId xmlns:a16="http://schemas.microsoft.com/office/drawing/2014/main" id="{A6D2275F-8F8B-EC4A-A365-95909415429D}"/>
              </a:ext>
            </a:extLst>
          </p:cNvPr>
          <p:cNvCxnSpPr>
            <a:cxnSpLocks/>
            <a:stCxn id="538" idx="3"/>
            <a:endCxn id="173" idx="1"/>
          </p:cNvCxnSpPr>
          <p:nvPr/>
        </p:nvCxnSpPr>
        <p:spPr>
          <a:xfrm flipV="1">
            <a:off x="8369653" y="3784765"/>
            <a:ext cx="2150597" cy="1314800"/>
          </a:xfrm>
          <a:prstGeom prst="bentConnector3">
            <a:avLst>
              <a:gd name="adj1" fmla="val 41786"/>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Elbow Connector 238">
            <a:extLst>
              <a:ext uri="{FF2B5EF4-FFF2-40B4-BE49-F238E27FC236}">
                <a16:creationId xmlns:a16="http://schemas.microsoft.com/office/drawing/2014/main" id="{A13E9D01-CADE-2742-BD28-0D9A99851933}"/>
              </a:ext>
            </a:extLst>
          </p:cNvPr>
          <p:cNvCxnSpPr>
            <a:cxnSpLocks/>
            <a:stCxn id="290" idx="3"/>
            <a:endCxn id="173" idx="1"/>
          </p:cNvCxnSpPr>
          <p:nvPr/>
        </p:nvCxnSpPr>
        <p:spPr>
          <a:xfrm>
            <a:off x="8680650" y="2695788"/>
            <a:ext cx="1839600" cy="1088977"/>
          </a:xfrm>
          <a:prstGeom prst="bentConnector3">
            <a:avLst>
              <a:gd name="adj1" fmla="val 3191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E361C988-D6D5-2945-BA43-7AC064B7D987}"/>
              </a:ext>
            </a:extLst>
          </p:cNvPr>
          <p:cNvGrpSpPr/>
          <p:nvPr/>
        </p:nvGrpSpPr>
        <p:grpSpPr>
          <a:xfrm>
            <a:off x="10770326" y="4033372"/>
            <a:ext cx="667170" cy="769719"/>
            <a:chOff x="9527636" y="4204210"/>
            <a:chExt cx="667170" cy="769719"/>
          </a:xfrm>
        </p:grpSpPr>
        <p:pic>
          <p:nvPicPr>
            <p:cNvPr id="245" name="Picture 244">
              <a:extLst>
                <a:ext uri="{FF2B5EF4-FFF2-40B4-BE49-F238E27FC236}">
                  <a16:creationId xmlns:a16="http://schemas.microsoft.com/office/drawing/2014/main" id="{94539E78-27A0-1D40-ADC4-C9F12EF55195}"/>
                </a:ext>
              </a:extLst>
            </p:cNvPr>
            <p:cNvPicPr>
              <a:picLocks noChangeAspect="1"/>
            </p:cNvPicPr>
            <p:nvPr/>
          </p:nvPicPr>
          <p:blipFill>
            <a:blip r:embed="rId5">
              <a:alphaModFix amt="10000"/>
            </a:blip>
            <a:stretch>
              <a:fillRect/>
            </a:stretch>
          </p:blipFill>
          <p:spPr>
            <a:xfrm>
              <a:off x="9527636" y="4204210"/>
              <a:ext cx="564571" cy="564571"/>
            </a:xfrm>
            <a:prstGeom prst="rect">
              <a:avLst/>
            </a:prstGeom>
          </p:spPr>
        </p:pic>
        <p:sp>
          <p:nvSpPr>
            <p:cNvPr id="246" name="TextBox 245">
              <a:extLst>
                <a:ext uri="{FF2B5EF4-FFF2-40B4-BE49-F238E27FC236}">
                  <a16:creationId xmlns:a16="http://schemas.microsoft.com/office/drawing/2014/main" id="{8DC9A621-C670-1148-AA73-FAD9FC6E2551}"/>
                </a:ext>
              </a:extLst>
            </p:cNvPr>
            <p:cNvSpPr txBox="1"/>
            <p:nvPr/>
          </p:nvSpPr>
          <p:spPr>
            <a:xfrm>
              <a:off x="9527636" y="4630588"/>
              <a:ext cx="667170" cy="343341"/>
            </a:xfrm>
            <a:prstGeom prst="rect">
              <a:avLst/>
            </a:prstGeom>
            <a:noFill/>
          </p:spPr>
          <p:txBody>
            <a:bodyPr wrap="none" tIns="90000" bIns="90000" rtlCol="0" anchor="t">
              <a:spAutoFit/>
            </a:bodyPr>
            <a:lstStyle/>
            <a:p>
              <a:pPr algn="ctr"/>
              <a:r>
                <a:rPr lang="en-US" sz="105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Bases</a:t>
              </a:r>
            </a:p>
          </p:txBody>
        </p:sp>
      </p:grpSp>
      <p:pic>
        <p:nvPicPr>
          <p:cNvPr id="104" name="Picture 103">
            <a:extLst>
              <a:ext uri="{FF2B5EF4-FFF2-40B4-BE49-F238E27FC236}">
                <a16:creationId xmlns:a16="http://schemas.microsoft.com/office/drawing/2014/main" id="{D2A09A49-9119-DA4A-81D3-98B5D51AFEB3}"/>
              </a:ext>
            </a:extLst>
          </p:cNvPr>
          <p:cNvPicPr>
            <a:picLocks noChangeAspect="1"/>
          </p:cNvPicPr>
          <p:nvPr/>
        </p:nvPicPr>
        <p:blipFill>
          <a:blip r:embed="rId6">
            <a:alphaModFix amt="48000"/>
          </a:blip>
          <a:stretch>
            <a:fillRect/>
          </a:stretch>
        </p:blipFill>
        <p:spPr>
          <a:xfrm>
            <a:off x="10890597" y="3700105"/>
            <a:ext cx="385064" cy="385064"/>
          </a:xfrm>
          <a:prstGeom prst="rect">
            <a:avLst/>
          </a:prstGeom>
        </p:spPr>
      </p:pic>
      <p:grpSp>
        <p:nvGrpSpPr>
          <p:cNvPr id="121" name="Group 120">
            <a:extLst>
              <a:ext uri="{FF2B5EF4-FFF2-40B4-BE49-F238E27FC236}">
                <a16:creationId xmlns:a16="http://schemas.microsoft.com/office/drawing/2014/main" id="{9C12FCC1-9E93-9B4F-951C-8E4754483133}"/>
              </a:ext>
            </a:extLst>
          </p:cNvPr>
          <p:cNvGrpSpPr/>
          <p:nvPr/>
        </p:nvGrpSpPr>
        <p:grpSpPr>
          <a:xfrm>
            <a:off x="10768385" y="4745437"/>
            <a:ext cx="611066" cy="659561"/>
            <a:chOff x="9141977" y="4882158"/>
            <a:chExt cx="611066" cy="659561"/>
          </a:xfrm>
        </p:grpSpPr>
        <p:pic>
          <p:nvPicPr>
            <p:cNvPr id="120" name="Picture 119">
              <a:extLst>
                <a:ext uri="{FF2B5EF4-FFF2-40B4-BE49-F238E27FC236}">
                  <a16:creationId xmlns:a16="http://schemas.microsoft.com/office/drawing/2014/main" id="{FFCECBD4-8510-7946-9F34-E63DFEF87B94}"/>
                </a:ext>
              </a:extLst>
            </p:cNvPr>
            <p:cNvPicPr>
              <a:picLocks noChangeAspect="1"/>
            </p:cNvPicPr>
            <p:nvPr/>
          </p:nvPicPr>
          <p:blipFill>
            <a:blip r:embed="rId7">
              <a:alphaModFix amt="46000"/>
            </a:blip>
            <a:stretch>
              <a:fillRect/>
            </a:stretch>
          </p:blipFill>
          <p:spPr>
            <a:xfrm>
              <a:off x="9176452" y="4882158"/>
              <a:ext cx="539048" cy="392205"/>
            </a:xfrm>
            <a:prstGeom prst="rect">
              <a:avLst/>
            </a:prstGeom>
          </p:spPr>
        </p:pic>
        <p:sp>
          <p:nvSpPr>
            <p:cNvPr id="263" name="TextBox 262">
              <a:extLst>
                <a:ext uri="{FF2B5EF4-FFF2-40B4-BE49-F238E27FC236}">
                  <a16:creationId xmlns:a16="http://schemas.microsoft.com/office/drawing/2014/main" id="{18E6F9F5-A8A1-DF4C-A9E5-7C71DD30672F}"/>
                </a:ext>
              </a:extLst>
            </p:cNvPr>
            <p:cNvSpPr txBox="1"/>
            <p:nvPr/>
          </p:nvSpPr>
          <p:spPr>
            <a:xfrm>
              <a:off x="9141977" y="5198378"/>
              <a:ext cx="611066" cy="343341"/>
            </a:xfrm>
            <a:prstGeom prst="rect">
              <a:avLst/>
            </a:prstGeom>
            <a:noFill/>
          </p:spPr>
          <p:txBody>
            <a:bodyPr wrap="none" tIns="90000" bIns="90000" rtlCol="0" anchor="t">
              <a:spAutoFit/>
            </a:bodyPr>
            <a:lstStyle/>
            <a:p>
              <a:pPr algn="ctr"/>
              <a:r>
                <a:rPr lang="en-US" sz="105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Cognitive</a:t>
              </a:r>
            </a:p>
          </p:txBody>
        </p:sp>
      </p:grpSp>
      <p:sp>
        <p:nvSpPr>
          <p:cNvPr id="265" name="Rectangle 264">
            <a:extLst>
              <a:ext uri="{FF2B5EF4-FFF2-40B4-BE49-F238E27FC236}">
                <a16:creationId xmlns:a16="http://schemas.microsoft.com/office/drawing/2014/main" id="{ADD4F51D-762B-F448-8483-3610324BF9D8}"/>
              </a:ext>
            </a:extLst>
          </p:cNvPr>
          <p:cNvSpPr/>
          <p:nvPr/>
        </p:nvSpPr>
        <p:spPr>
          <a:xfrm>
            <a:off x="10756815" y="5334732"/>
            <a:ext cx="611064" cy="461665"/>
          </a:xfrm>
          <a:prstGeom prst="rect">
            <a:avLst/>
          </a:prstGeom>
          <a:noFill/>
        </p:spPr>
        <p:txBody>
          <a:bodyPr wrap="square" lIns="91440" tIns="45720" rIns="91440" bIns="45720">
            <a:spAutoFit/>
          </a:bodyPr>
          <a:lstStyle/>
          <a:p>
            <a:pPr algn="ctr"/>
            <a:r>
              <a:rPr lang="en-US" sz="2400" b="1"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a typeface="Brush Script MT" panose="03060802040406070304" pitchFamily="66" charset="-122"/>
                <a:cs typeface="Brush Script MT" panose="03060802040406070304" pitchFamily="66" charset="-122"/>
              </a:rPr>
              <a:t>S3</a:t>
            </a:r>
            <a:endParaRPr lang="en-US" sz="2800" b="1" cap="none" spc="0"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ndParaRPr>
          </a:p>
        </p:txBody>
      </p:sp>
      <p:sp>
        <p:nvSpPr>
          <p:cNvPr id="314" name="Rounded Rectangle 313">
            <a:extLst>
              <a:ext uri="{FF2B5EF4-FFF2-40B4-BE49-F238E27FC236}">
                <a16:creationId xmlns:a16="http://schemas.microsoft.com/office/drawing/2014/main" id="{15AD5FA0-3D01-0E45-95C5-739C4075630E}"/>
              </a:ext>
            </a:extLst>
          </p:cNvPr>
          <p:cNvSpPr/>
          <p:nvPr/>
        </p:nvSpPr>
        <p:spPr>
          <a:xfrm>
            <a:off x="557011" y="2128929"/>
            <a:ext cx="1182630" cy="43650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r>
              <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 Producer</a:t>
            </a:r>
          </a:p>
          <a:p>
            <a:pPr algn="ctr">
              <a:spcBef>
                <a:spcPts val="0"/>
              </a:spcBef>
            </a:pP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cxnSp>
        <p:nvCxnSpPr>
          <p:cNvPr id="324" name="Elbow Connector 323">
            <a:extLst>
              <a:ext uri="{FF2B5EF4-FFF2-40B4-BE49-F238E27FC236}">
                <a16:creationId xmlns:a16="http://schemas.microsoft.com/office/drawing/2014/main" id="{207E4343-91E0-E540-A75E-E88DBDEE66BA}"/>
              </a:ext>
            </a:extLst>
          </p:cNvPr>
          <p:cNvCxnSpPr>
            <a:cxnSpLocks/>
            <a:stCxn id="314" idx="3"/>
            <a:endCxn id="420" idx="1"/>
          </p:cNvCxnSpPr>
          <p:nvPr/>
        </p:nvCxnSpPr>
        <p:spPr>
          <a:xfrm>
            <a:off x="1739641" y="2347183"/>
            <a:ext cx="2020480" cy="1700952"/>
          </a:xfrm>
          <a:prstGeom prst="bentConnector3">
            <a:avLst>
              <a:gd name="adj1" fmla="val 8966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5C0031A-05DB-0647-BBEB-A451E898D8F9}"/>
              </a:ext>
            </a:extLst>
          </p:cNvPr>
          <p:cNvGrpSpPr/>
          <p:nvPr/>
        </p:nvGrpSpPr>
        <p:grpSpPr>
          <a:xfrm rot="21011211">
            <a:off x="543374" y="2152973"/>
            <a:ext cx="292910" cy="229733"/>
            <a:chOff x="702590" y="1194723"/>
            <a:chExt cx="301686" cy="299600"/>
          </a:xfrm>
        </p:grpSpPr>
        <p:sp>
          <p:nvSpPr>
            <p:cNvPr id="69" name="Google Shape;431;p39">
              <a:extLst>
                <a:ext uri="{FF2B5EF4-FFF2-40B4-BE49-F238E27FC236}">
                  <a16:creationId xmlns:a16="http://schemas.microsoft.com/office/drawing/2014/main" id="{F0A98AFA-078F-6147-8DF5-A2EC352DDF06}"/>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70" name="TextBox 69">
              <a:extLst>
                <a:ext uri="{FF2B5EF4-FFF2-40B4-BE49-F238E27FC236}">
                  <a16:creationId xmlns:a16="http://schemas.microsoft.com/office/drawing/2014/main" id="{42F5E975-D509-AB49-A04E-FB361D8F9066}"/>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rPr>
                <a:t>2.</a:t>
              </a:r>
            </a:p>
          </p:txBody>
        </p:sp>
      </p:grpSp>
      <p:grpSp>
        <p:nvGrpSpPr>
          <p:cNvPr id="325" name="Group 324">
            <a:extLst>
              <a:ext uri="{FF2B5EF4-FFF2-40B4-BE49-F238E27FC236}">
                <a16:creationId xmlns:a16="http://schemas.microsoft.com/office/drawing/2014/main" id="{F15A52DC-9DA7-BF43-9F82-49F6F5ED0ACE}"/>
              </a:ext>
            </a:extLst>
          </p:cNvPr>
          <p:cNvGrpSpPr/>
          <p:nvPr/>
        </p:nvGrpSpPr>
        <p:grpSpPr>
          <a:xfrm rot="21011211">
            <a:off x="550557" y="3110454"/>
            <a:ext cx="292910" cy="229733"/>
            <a:chOff x="702590" y="1194723"/>
            <a:chExt cx="301686" cy="299600"/>
          </a:xfrm>
        </p:grpSpPr>
        <p:sp>
          <p:nvSpPr>
            <p:cNvPr id="326" name="Google Shape;431;p39">
              <a:extLst>
                <a:ext uri="{FF2B5EF4-FFF2-40B4-BE49-F238E27FC236}">
                  <a16:creationId xmlns:a16="http://schemas.microsoft.com/office/drawing/2014/main" id="{11158A78-5D02-6949-A18A-7C0AB477D296}"/>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328" name="TextBox 327">
              <a:extLst>
                <a:ext uri="{FF2B5EF4-FFF2-40B4-BE49-F238E27FC236}">
                  <a16:creationId xmlns:a16="http://schemas.microsoft.com/office/drawing/2014/main" id="{A1517C7C-E464-5647-BC9A-4234D1513EE0}"/>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rPr>
                <a:t>4.</a:t>
              </a:r>
            </a:p>
          </p:txBody>
        </p:sp>
      </p:grpSp>
      <p:sp>
        <p:nvSpPr>
          <p:cNvPr id="329" name="Rounded Rectangle 328">
            <a:extLst>
              <a:ext uri="{FF2B5EF4-FFF2-40B4-BE49-F238E27FC236}">
                <a16:creationId xmlns:a16="http://schemas.microsoft.com/office/drawing/2014/main" id="{67136803-906D-2043-9142-410F16E4CE18}"/>
              </a:ext>
            </a:extLst>
          </p:cNvPr>
          <p:cNvSpPr/>
          <p:nvPr/>
        </p:nvSpPr>
        <p:spPr>
          <a:xfrm>
            <a:off x="565061" y="1574783"/>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r>
              <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 REST Proxy</a:t>
            </a:r>
          </a:p>
          <a:p>
            <a:pPr algn="ctr">
              <a:spcBef>
                <a:spcPts val="0"/>
              </a:spcBef>
            </a:pP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grpSp>
        <p:nvGrpSpPr>
          <p:cNvPr id="331" name="Group 330">
            <a:extLst>
              <a:ext uri="{FF2B5EF4-FFF2-40B4-BE49-F238E27FC236}">
                <a16:creationId xmlns:a16="http://schemas.microsoft.com/office/drawing/2014/main" id="{F61F1FAF-A661-DC49-BF75-240CAF3BE594}"/>
              </a:ext>
            </a:extLst>
          </p:cNvPr>
          <p:cNvGrpSpPr/>
          <p:nvPr/>
        </p:nvGrpSpPr>
        <p:grpSpPr>
          <a:xfrm rot="21011211">
            <a:off x="553647" y="1593518"/>
            <a:ext cx="292910" cy="229733"/>
            <a:chOff x="702590" y="1194723"/>
            <a:chExt cx="301686" cy="299600"/>
          </a:xfrm>
        </p:grpSpPr>
        <p:sp>
          <p:nvSpPr>
            <p:cNvPr id="332" name="Google Shape;431;p39">
              <a:extLst>
                <a:ext uri="{FF2B5EF4-FFF2-40B4-BE49-F238E27FC236}">
                  <a16:creationId xmlns:a16="http://schemas.microsoft.com/office/drawing/2014/main" id="{71211895-6C9C-3041-B731-C7878FD1E25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334" name="TextBox 333">
              <a:extLst>
                <a:ext uri="{FF2B5EF4-FFF2-40B4-BE49-F238E27FC236}">
                  <a16:creationId xmlns:a16="http://schemas.microsoft.com/office/drawing/2014/main" id="{8FADCBF9-535F-D348-9D86-A2F5C0831E93}"/>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rPr>
                <a:t>1.</a:t>
              </a:r>
            </a:p>
          </p:txBody>
        </p:sp>
      </p:grpSp>
      <p:sp>
        <p:nvSpPr>
          <p:cNvPr id="337" name="TextBox 336">
            <a:extLst>
              <a:ext uri="{FF2B5EF4-FFF2-40B4-BE49-F238E27FC236}">
                <a16:creationId xmlns:a16="http://schemas.microsoft.com/office/drawing/2014/main" id="{950AAB3D-45D3-A14B-86EA-B9705C5ADD94}"/>
              </a:ext>
            </a:extLst>
          </p:cNvPr>
          <p:cNvSpPr txBox="1"/>
          <p:nvPr/>
        </p:nvSpPr>
        <p:spPr>
          <a:xfrm>
            <a:off x="333437" y="1044000"/>
            <a:ext cx="1476000" cy="288000"/>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over REST/JSON</a:t>
            </a:r>
          </a:p>
        </p:txBody>
      </p:sp>
      <p:cxnSp>
        <p:nvCxnSpPr>
          <p:cNvPr id="338" name="Straight Connector 337">
            <a:extLst>
              <a:ext uri="{FF2B5EF4-FFF2-40B4-BE49-F238E27FC236}">
                <a16:creationId xmlns:a16="http://schemas.microsoft.com/office/drawing/2014/main" id="{4CD56052-F377-BC4B-935E-3F2F224C0B0F}"/>
              </a:ext>
            </a:extLst>
          </p:cNvPr>
          <p:cNvCxnSpPr>
            <a:cxnSpLocks/>
            <a:endCxn id="337" idx="2"/>
          </p:cNvCxnSpPr>
          <p:nvPr/>
        </p:nvCxnSpPr>
        <p:spPr>
          <a:xfrm flipH="1" flipV="1">
            <a:off x="1071437" y="1332000"/>
            <a:ext cx="212835" cy="36932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893005C6-0178-034F-A7B9-E486E8DF9470}"/>
              </a:ext>
            </a:extLst>
          </p:cNvPr>
          <p:cNvSpPr txBox="1"/>
          <p:nvPr/>
        </p:nvSpPr>
        <p:spPr>
          <a:xfrm>
            <a:off x="2000232" y="2308719"/>
            <a:ext cx="1241201" cy="735756"/>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Prepackaged Connectors for input (source)</a:t>
            </a:r>
          </a:p>
        </p:txBody>
      </p:sp>
      <p:cxnSp>
        <p:nvCxnSpPr>
          <p:cNvPr id="343" name="Straight Connector 342">
            <a:extLst>
              <a:ext uri="{FF2B5EF4-FFF2-40B4-BE49-F238E27FC236}">
                <a16:creationId xmlns:a16="http://schemas.microsoft.com/office/drawing/2014/main" id="{6AF644E1-BA9C-8848-8A2A-52C4DB3D705C}"/>
              </a:ext>
            </a:extLst>
          </p:cNvPr>
          <p:cNvCxnSpPr>
            <a:cxnSpLocks/>
            <a:endCxn id="413" idx="1"/>
          </p:cNvCxnSpPr>
          <p:nvPr/>
        </p:nvCxnSpPr>
        <p:spPr>
          <a:xfrm>
            <a:off x="1618430" y="4350253"/>
            <a:ext cx="642934" cy="21075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67" name="TextBox 366">
            <a:extLst>
              <a:ext uri="{FF2B5EF4-FFF2-40B4-BE49-F238E27FC236}">
                <a16:creationId xmlns:a16="http://schemas.microsoft.com/office/drawing/2014/main" id="{24D599E4-DAA8-C84D-A9EE-DAB5A4A570D5}"/>
              </a:ext>
            </a:extLst>
          </p:cNvPr>
          <p:cNvSpPr txBox="1"/>
          <p:nvPr/>
        </p:nvSpPr>
        <p:spPr>
          <a:xfrm>
            <a:off x="9416878" y="2228661"/>
            <a:ext cx="1060959" cy="1105088"/>
          </a:xfrm>
          <a:prstGeom prst="rect">
            <a:avLst/>
          </a:prstGeom>
          <a:noFill/>
        </p:spPr>
        <p:txBody>
          <a:bodyPr wrap="square" tIns="90000" bIns="90000" rtlCol="0" anchor="t">
            <a:spAutoFit/>
          </a:bodyPr>
          <a:lstStyle/>
          <a:p>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Transforms Creates new streams Aggregates Joins Analysis </a:t>
            </a:r>
          </a:p>
        </p:txBody>
      </p:sp>
      <p:cxnSp>
        <p:nvCxnSpPr>
          <p:cNvPr id="368" name="Straight Connector 367">
            <a:extLst>
              <a:ext uri="{FF2B5EF4-FFF2-40B4-BE49-F238E27FC236}">
                <a16:creationId xmlns:a16="http://schemas.microsoft.com/office/drawing/2014/main" id="{A12D6386-10DA-4E4D-A697-D6AC2E6E3694}"/>
              </a:ext>
            </a:extLst>
          </p:cNvPr>
          <p:cNvCxnSpPr>
            <a:cxnSpLocks/>
            <a:endCxn id="367" idx="1"/>
          </p:cNvCxnSpPr>
          <p:nvPr/>
        </p:nvCxnSpPr>
        <p:spPr>
          <a:xfrm>
            <a:off x="8603045" y="2549508"/>
            <a:ext cx="813833" cy="23169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89B9B42D-1273-DF47-9C42-E27AF273B881}"/>
              </a:ext>
            </a:extLst>
          </p:cNvPr>
          <p:cNvSpPr txBox="1"/>
          <p:nvPr/>
        </p:nvSpPr>
        <p:spPr>
          <a:xfrm>
            <a:off x="9268075" y="5390361"/>
            <a:ext cx="852807" cy="551090"/>
          </a:xfrm>
          <a:prstGeom prst="rect">
            <a:avLst/>
          </a:prstGeom>
          <a:noFill/>
        </p:spPr>
        <p:txBody>
          <a:bodyPr wrap="square" tIns="90000" bIns="90000" rtlCol="0" anchor="t">
            <a:spAutoFit/>
          </a:bodyPr>
          <a:lstStyle/>
          <a:p>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Output Data Streams </a:t>
            </a:r>
          </a:p>
        </p:txBody>
      </p:sp>
      <p:cxnSp>
        <p:nvCxnSpPr>
          <p:cNvPr id="372" name="Straight Connector 371">
            <a:extLst>
              <a:ext uri="{FF2B5EF4-FFF2-40B4-BE49-F238E27FC236}">
                <a16:creationId xmlns:a16="http://schemas.microsoft.com/office/drawing/2014/main" id="{D171C906-7FCB-D047-9B15-8223EFBA6D3A}"/>
              </a:ext>
            </a:extLst>
          </p:cNvPr>
          <p:cNvCxnSpPr>
            <a:cxnSpLocks/>
            <a:stCxn id="173" idx="1"/>
            <a:endCxn id="371" idx="3"/>
          </p:cNvCxnSpPr>
          <p:nvPr/>
        </p:nvCxnSpPr>
        <p:spPr>
          <a:xfrm flipH="1">
            <a:off x="10120882" y="3784765"/>
            <a:ext cx="399368" cy="188114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86" name="TextBox 385">
            <a:extLst>
              <a:ext uri="{FF2B5EF4-FFF2-40B4-BE49-F238E27FC236}">
                <a16:creationId xmlns:a16="http://schemas.microsoft.com/office/drawing/2014/main" id="{05B04114-4ECD-4443-8367-136048449DDC}"/>
              </a:ext>
            </a:extLst>
          </p:cNvPr>
          <p:cNvSpPr txBox="1"/>
          <p:nvPr/>
        </p:nvSpPr>
        <p:spPr>
          <a:xfrm flipH="1">
            <a:off x="6374682" y="1200338"/>
            <a:ext cx="1098870" cy="366424"/>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 Consumer</a:t>
            </a:r>
          </a:p>
        </p:txBody>
      </p:sp>
      <p:cxnSp>
        <p:nvCxnSpPr>
          <p:cNvPr id="387" name="Straight Connector 386">
            <a:extLst>
              <a:ext uri="{FF2B5EF4-FFF2-40B4-BE49-F238E27FC236}">
                <a16:creationId xmlns:a16="http://schemas.microsoft.com/office/drawing/2014/main" id="{EDA567EC-FD5A-1D41-BFCA-F0BEA19FA4C5}"/>
              </a:ext>
            </a:extLst>
          </p:cNvPr>
          <p:cNvCxnSpPr>
            <a:cxnSpLocks/>
            <a:endCxn id="386" idx="2"/>
          </p:cNvCxnSpPr>
          <p:nvPr/>
        </p:nvCxnSpPr>
        <p:spPr>
          <a:xfrm flipH="1" flipV="1">
            <a:off x="6924117" y="1566762"/>
            <a:ext cx="389438" cy="26811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E967CE67-5ECA-D949-B1B7-440F8B7A3927}"/>
              </a:ext>
            </a:extLst>
          </p:cNvPr>
          <p:cNvCxnSpPr>
            <a:cxnSpLocks/>
            <a:endCxn id="386" idx="2"/>
          </p:cNvCxnSpPr>
          <p:nvPr/>
        </p:nvCxnSpPr>
        <p:spPr>
          <a:xfrm flipH="1" flipV="1">
            <a:off x="6924117" y="1566762"/>
            <a:ext cx="389438" cy="96359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1F17D89-0C89-574C-85FE-0DD70E0C8430}"/>
              </a:ext>
            </a:extLst>
          </p:cNvPr>
          <p:cNvCxnSpPr>
            <a:cxnSpLocks/>
            <a:endCxn id="386" idx="2"/>
          </p:cNvCxnSpPr>
          <p:nvPr/>
        </p:nvCxnSpPr>
        <p:spPr>
          <a:xfrm flipH="1" flipV="1">
            <a:off x="6924117" y="1566762"/>
            <a:ext cx="382062" cy="163089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09" name="TextBox 408">
            <a:extLst>
              <a:ext uri="{FF2B5EF4-FFF2-40B4-BE49-F238E27FC236}">
                <a16:creationId xmlns:a16="http://schemas.microsoft.com/office/drawing/2014/main" id="{BA535E12-7E02-6E4B-9302-86DA6D72A95D}"/>
              </a:ext>
            </a:extLst>
          </p:cNvPr>
          <p:cNvSpPr txBox="1"/>
          <p:nvPr/>
        </p:nvSpPr>
        <p:spPr>
          <a:xfrm>
            <a:off x="9500792" y="4138737"/>
            <a:ext cx="852807" cy="920422"/>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Prepackaged Connectors for output (source)</a:t>
            </a:r>
          </a:p>
        </p:txBody>
      </p:sp>
      <p:cxnSp>
        <p:nvCxnSpPr>
          <p:cNvPr id="410" name="Straight Connector 409">
            <a:extLst>
              <a:ext uri="{FF2B5EF4-FFF2-40B4-BE49-F238E27FC236}">
                <a16:creationId xmlns:a16="http://schemas.microsoft.com/office/drawing/2014/main" id="{C7E645AB-3E6E-C444-8633-7EF945566D2F}"/>
              </a:ext>
            </a:extLst>
          </p:cNvPr>
          <p:cNvCxnSpPr>
            <a:cxnSpLocks/>
            <a:endCxn id="409" idx="1"/>
          </p:cNvCxnSpPr>
          <p:nvPr/>
        </p:nvCxnSpPr>
        <p:spPr>
          <a:xfrm>
            <a:off x="8230909" y="4547126"/>
            <a:ext cx="1269883" cy="5182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18D65D2-BE19-C644-A08B-0204F636E8AF}"/>
              </a:ext>
            </a:extLst>
          </p:cNvPr>
          <p:cNvCxnSpPr>
            <a:cxnSpLocks/>
            <a:endCxn id="413" idx="1"/>
          </p:cNvCxnSpPr>
          <p:nvPr/>
        </p:nvCxnSpPr>
        <p:spPr>
          <a:xfrm>
            <a:off x="1645338" y="2421278"/>
            <a:ext cx="616026" cy="213972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516AB994-DE02-9A43-A46E-A679635FEA30}"/>
              </a:ext>
            </a:extLst>
          </p:cNvPr>
          <p:cNvSpPr txBox="1"/>
          <p:nvPr/>
        </p:nvSpPr>
        <p:spPr>
          <a:xfrm>
            <a:off x="2261364" y="4285461"/>
            <a:ext cx="851045" cy="551090"/>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Input Data Stream</a:t>
            </a:r>
          </a:p>
        </p:txBody>
      </p:sp>
      <p:sp>
        <p:nvSpPr>
          <p:cNvPr id="422" name="Rounded Rectangle 421">
            <a:extLst>
              <a:ext uri="{FF2B5EF4-FFF2-40B4-BE49-F238E27FC236}">
                <a16:creationId xmlns:a16="http://schemas.microsoft.com/office/drawing/2014/main" id="{D5CAE5D8-ABFC-C440-B9B8-DE0EBB61F7CD}"/>
              </a:ext>
            </a:extLst>
          </p:cNvPr>
          <p:cNvSpPr/>
          <p:nvPr/>
        </p:nvSpPr>
        <p:spPr>
          <a:xfrm>
            <a:off x="570773" y="5117115"/>
            <a:ext cx="1182630" cy="42029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r>
              <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 aggregation</a:t>
            </a:r>
          </a:p>
          <a:p>
            <a:pPr algn="ctr">
              <a:spcBef>
                <a:spcPts val="0"/>
              </a:spcBef>
            </a:pP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grpSp>
        <p:nvGrpSpPr>
          <p:cNvPr id="427" name="Group 426">
            <a:extLst>
              <a:ext uri="{FF2B5EF4-FFF2-40B4-BE49-F238E27FC236}">
                <a16:creationId xmlns:a16="http://schemas.microsoft.com/office/drawing/2014/main" id="{9DF5EEF1-EEBE-1E42-A74A-49962FE2DB6F}"/>
              </a:ext>
            </a:extLst>
          </p:cNvPr>
          <p:cNvGrpSpPr/>
          <p:nvPr/>
        </p:nvGrpSpPr>
        <p:grpSpPr>
          <a:xfrm rot="21011211">
            <a:off x="572368" y="4749902"/>
            <a:ext cx="292910" cy="229733"/>
            <a:chOff x="702590" y="1194723"/>
            <a:chExt cx="301686" cy="299600"/>
          </a:xfrm>
        </p:grpSpPr>
        <p:sp>
          <p:nvSpPr>
            <p:cNvPr id="428" name="Google Shape;431;p39">
              <a:extLst>
                <a:ext uri="{FF2B5EF4-FFF2-40B4-BE49-F238E27FC236}">
                  <a16:creationId xmlns:a16="http://schemas.microsoft.com/office/drawing/2014/main" id="{E9C7A80B-27E3-D141-BE77-F17FA0537908}"/>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429" name="TextBox 428">
              <a:extLst>
                <a:ext uri="{FF2B5EF4-FFF2-40B4-BE49-F238E27FC236}">
                  <a16:creationId xmlns:a16="http://schemas.microsoft.com/office/drawing/2014/main" id="{39B85AA9-5620-8046-A1DC-AE0E1F94E4C7}"/>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rPr>
                <a:t>7.</a:t>
              </a:r>
            </a:p>
          </p:txBody>
        </p:sp>
      </p:grpSp>
      <p:cxnSp>
        <p:nvCxnSpPr>
          <p:cNvPr id="430" name="Elbow Connector 429">
            <a:extLst>
              <a:ext uri="{FF2B5EF4-FFF2-40B4-BE49-F238E27FC236}">
                <a16:creationId xmlns:a16="http://schemas.microsoft.com/office/drawing/2014/main" id="{39515340-4DE6-5E4E-8A47-AC9AFFA18029}"/>
              </a:ext>
            </a:extLst>
          </p:cNvPr>
          <p:cNvCxnSpPr>
            <a:cxnSpLocks/>
            <a:stCxn id="422" idx="3"/>
            <a:endCxn id="58" idx="1"/>
          </p:cNvCxnSpPr>
          <p:nvPr/>
        </p:nvCxnSpPr>
        <p:spPr>
          <a:xfrm flipV="1">
            <a:off x="1753403" y="3543338"/>
            <a:ext cx="464176" cy="1783924"/>
          </a:xfrm>
          <a:prstGeom prst="bentConnector3">
            <a:avLst>
              <a:gd name="adj1" fmla="val 47787"/>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67564D38-BE6D-154C-86A7-BAEFC184D6A6}"/>
              </a:ext>
            </a:extLst>
          </p:cNvPr>
          <p:cNvCxnSpPr>
            <a:cxnSpLocks/>
            <a:endCxn id="413" idx="1"/>
          </p:cNvCxnSpPr>
          <p:nvPr/>
        </p:nvCxnSpPr>
        <p:spPr>
          <a:xfrm>
            <a:off x="1634772" y="2874808"/>
            <a:ext cx="626592" cy="168619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ED70A527-8E1C-8040-A531-DA851E1EE8C1}"/>
              </a:ext>
            </a:extLst>
          </p:cNvPr>
          <p:cNvCxnSpPr>
            <a:cxnSpLocks/>
            <a:endCxn id="413" idx="1"/>
          </p:cNvCxnSpPr>
          <p:nvPr/>
        </p:nvCxnSpPr>
        <p:spPr>
          <a:xfrm>
            <a:off x="1644710" y="3406585"/>
            <a:ext cx="616654" cy="115442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A69AE544-9D0B-A142-83EB-94532BA9AC45}"/>
              </a:ext>
            </a:extLst>
          </p:cNvPr>
          <p:cNvCxnSpPr>
            <a:cxnSpLocks/>
            <a:endCxn id="413" idx="1"/>
          </p:cNvCxnSpPr>
          <p:nvPr/>
        </p:nvCxnSpPr>
        <p:spPr>
          <a:xfrm>
            <a:off x="1619058" y="3837183"/>
            <a:ext cx="642306" cy="72382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C342290D-FCDC-2545-9177-A3F10F974C44}"/>
              </a:ext>
            </a:extLst>
          </p:cNvPr>
          <p:cNvCxnSpPr>
            <a:cxnSpLocks/>
            <a:endCxn id="413" idx="1"/>
          </p:cNvCxnSpPr>
          <p:nvPr/>
        </p:nvCxnSpPr>
        <p:spPr>
          <a:xfrm flipV="1">
            <a:off x="1612603" y="4561006"/>
            <a:ext cx="648761" cy="24850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9BC253A-525F-DD48-8B0F-5EF2AA31C905}"/>
              </a:ext>
            </a:extLst>
          </p:cNvPr>
          <p:cNvCxnSpPr>
            <a:cxnSpLocks/>
            <a:endCxn id="413" idx="1"/>
          </p:cNvCxnSpPr>
          <p:nvPr/>
        </p:nvCxnSpPr>
        <p:spPr>
          <a:xfrm flipV="1">
            <a:off x="1644082" y="4561006"/>
            <a:ext cx="617282" cy="68411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98228CD-2CAC-9E4A-9BD3-93955528ADE9}"/>
              </a:ext>
            </a:extLst>
          </p:cNvPr>
          <p:cNvCxnSpPr>
            <a:cxnSpLocks/>
            <a:endCxn id="386" idx="2"/>
          </p:cNvCxnSpPr>
          <p:nvPr/>
        </p:nvCxnSpPr>
        <p:spPr>
          <a:xfrm flipH="1" flipV="1">
            <a:off x="6924117" y="1566762"/>
            <a:ext cx="365224" cy="2251059"/>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4D650585-47AF-F846-956F-DA00BC52EE38}"/>
              </a:ext>
            </a:extLst>
          </p:cNvPr>
          <p:cNvCxnSpPr>
            <a:cxnSpLocks/>
            <a:endCxn id="487" idx="1"/>
          </p:cNvCxnSpPr>
          <p:nvPr/>
        </p:nvCxnSpPr>
        <p:spPr>
          <a:xfrm>
            <a:off x="6454776" y="4829914"/>
            <a:ext cx="457828" cy="133074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87" name="TextBox 486">
            <a:extLst>
              <a:ext uri="{FF2B5EF4-FFF2-40B4-BE49-F238E27FC236}">
                <a16:creationId xmlns:a16="http://schemas.microsoft.com/office/drawing/2014/main" id="{A7DFEE96-BEB9-5D41-9CC3-B0C3FE97C7C5}"/>
              </a:ext>
            </a:extLst>
          </p:cNvPr>
          <p:cNvSpPr txBox="1"/>
          <p:nvPr/>
        </p:nvSpPr>
        <p:spPr>
          <a:xfrm>
            <a:off x="6912604" y="5792781"/>
            <a:ext cx="1839711"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Host standby</a:t>
            </a:r>
          </a:p>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cluster for disaster recovery in another data center </a:t>
            </a:r>
          </a:p>
        </p:txBody>
      </p:sp>
      <p:sp>
        <p:nvSpPr>
          <p:cNvPr id="220" name="Rounded Rectangle 219">
            <a:extLst>
              <a:ext uri="{FF2B5EF4-FFF2-40B4-BE49-F238E27FC236}">
                <a16:creationId xmlns:a16="http://schemas.microsoft.com/office/drawing/2014/main" id="{3813A13A-C399-E241-9E0E-53E65E8B9E63}"/>
              </a:ext>
            </a:extLst>
          </p:cNvPr>
          <p:cNvSpPr/>
          <p:nvPr/>
        </p:nvSpPr>
        <p:spPr>
          <a:xfrm>
            <a:off x="3901007" y="1973652"/>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grpSp>
        <p:nvGrpSpPr>
          <p:cNvPr id="80" name="Group 79">
            <a:extLst>
              <a:ext uri="{FF2B5EF4-FFF2-40B4-BE49-F238E27FC236}">
                <a16:creationId xmlns:a16="http://schemas.microsoft.com/office/drawing/2014/main" id="{7BFF43CC-DBCA-4E49-BDD2-A8713338DE46}"/>
              </a:ext>
            </a:extLst>
          </p:cNvPr>
          <p:cNvGrpSpPr/>
          <p:nvPr/>
        </p:nvGrpSpPr>
        <p:grpSpPr>
          <a:xfrm>
            <a:off x="3742059" y="2360030"/>
            <a:ext cx="2501261" cy="3779481"/>
            <a:chOff x="3331098" y="2544962"/>
            <a:chExt cx="2501261" cy="3779481"/>
          </a:xfrm>
        </p:grpSpPr>
        <p:sp>
          <p:nvSpPr>
            <p:cNvPr id="179" name="Rounded Rectangle 178">
              <a:extLst>
                <a:ext uri="{FF2B5EF4-FFF2-40B4-BE49-F238E27FC236}">
                  <a16:creationId xmlns:a16="http://schemas.microsoft.com/office/drawing/2014/main" id="{7637BCFA-F43F-A948-A5AA-B9A8BA969A8C}"/>
                </a:ext>
              </a:extLst>
            </p:cNvPr>
            <p:cNvSpPr/>
            <p:nvPr/>
          </p:nvSpPr>
          <p:spPr>
            <a:xfrm>
              <a:off x="3881308" y="26892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80" name="Rounded Rectangle 179">
              <a:extLst>
                <a:ext uri="{FF2B5EF4-FFF2-40B4-BE49-F238E27FC236}">
                  <a16:creationId xmlns:a16="http://schemas.microsoft.com/office/drawing/2014/main" id="{20127023-3C5E-4E42-841D-930EE1EFB1CD}"/>
                </a:ext>
              </a:extLst>
            </p:cNvPr>
            <p:cNvSpPr/>
            <p:nvPr/>
          </p:nvSpPr>
          <p:spPr>
            <a:xfrm>
              <a:off x="4075471" y="26892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81" name="Rounded Rectangle 180">
              <a:extLst>
                <a:ext uri="{FF2B5EF4-FFF2-40B4-BE49-F238E27FC236}">
                  <a16:creationId xmlns:a16="http://schemas.microsoft.com/office/drawing/2014/main" id="{6C2E48A9-48BE-774F-BA4C-853DF9425465}"/>
                </a:ext>
              </a:extLst>
            </p:cNvPr>
            <p:cNvSpPr/>
            <p:nvPr/>
          </p:nvSpPr>
          <p:spPr>
            <a:xfrm>
              <a:off x="4269634" y="26892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84" name="Rounded Rectangle 183">
              <a:extLst>
                <a:ext uri="{FF2B5EF4-FFF2-40B4-BE49-F238E27FC236}">
                  <a16:creationId xmlns:a16="http://schemas.microsoft.com/office/drawing/2014/main" id="{73CBAB54-A4F4-E848-8123-D5C9ABC6B015}"/>
                </a:ext>
              </a:extLst>
            </p:cNvPr>
            <p:cNvSpPr/>
            <p:nvPr/>
          </p:nvSpPr>
          <p:spPr>
            <a:xfrm>
              <a:off x="4462043" y="26895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85" name="Rounded Rectangle 184">
              <a:extLst>
                <a:ext uri="{FF2B5EF4-FFF2-40B4-BE49-F238E27FC236}">
                  <a16:creationId xmlns:a16="http://schemas.microsoft.com/office/drawing/2014/main" id="{8CD1D91D-81A9-5441-B402-EEBF6072C420}"/>
                </a:ext>
              </a:extLst>
            </p:cNvPr>
            <p:cNvSpPr/>
            <p:nvPr/>
          </p:nvSpPr>
          <p:spPr>
            <a:xfrm>
              <a:off x="4642503" y="2692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86" name="Rounded Rectangle 185">
              <a:extLst>
                <a:ext uri="{FF2B5EF4-FFF2-40B4-BE49-F238E27FC236}">
                  <a16:creationId xmlns:a16="http://schemas.microsoft.com/office/drawing/2014/main" id="{8223E9AD-2A73-2D49-967D-28F919C3F9BD}"/>
                </a:ext>
              </a:extLst>
            </p:cNvPr>
            <p:cNvSpPr/>
            <p:nvPr/>
          </p:nvSpPr>
          <p:spPr>
            <a:xfrm>
              <a:off x="4836666" y="26929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87" name="Rounded Rectangle 186">
              <a:extLst>
                <a:ext uri="{FF2B5EF4-FFF2-40B4-BE49-F238E27FC236}">
                  <a16:creationId xmlns:a16="http://schemas.microsoft.com/office/drawing/2014/main" id="{71D7DA9F-31E7-C245-AF56-F6128671BAE4}"/>
                </a:ext>
              </a:extLst>
            </p:cNvPr>
            <p:cNvSpPr/>
            <p:nvPr/>
          </p:nvSpPr>
          <p:spPr>
            <a:xfrm>
              <a:off x="5030829" y="26903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89" name="Rounded Rectangle 188">
              <a:extLst>
                <a:ext uri="{FF2B5EF4-FFF2-40B4-BE49-F238E27FC236}">
                  <a16:creationId xmlns:a16="http://schemas.microsoft.com/office/drawing/2014/main" id="{D7D5FA62-85F2-B740-A727-D41E21B1E79C}"/>
                </a:ext>
              </a:extLst>
            </p:cNvPr>
            <p:cNvSpPr/>
            <p:nvPr/>
          </p:nvSpPr>
          <p:spPr>
            <a:xfrm>
              <a:off x="5223238" y="26932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90" name="TextBox 189">
              <a:extLst>
                <a:ext uri="{FF2B5EF4-FFF2-40B4-BE49-F238E27FC236}">
                  <a16:creationId xmlns:a16="http://schemas.microsoft.com/office/drawing/2014/main" id="{63AFF036-5359-5545-B7BF-343DD148D791}"/>
                </a:ext>
              </a:extLst>
            </p:cNvPr>
            <p:cNvSpPr txBox="1"/>
            <p:nvPr/>
          </p:nvSpPr>
          <p:spPr>
            <a:xfrm>
              <a:off x="3670525" y="279756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191" name="Rounded Rectangle 190">
              <a:extLst>
                <a:ext uri="{FF2B5EF4-FFF2-40B4-BE49-F238E27FC236}">
                  <a16:creationId xmlns:a16="http://schemas.microsoft.com/office/drawing/2014/main" id="{44B431DF-C75C-0E4D-864F-B327ABA8F080}"/>
                </a:ext>
              </a:extLst>
            </p:cNvPr>
            <p:cNvSpPr/>
            <p:nvPr/>
          </p:nvSpPr>
          <p:spPr>
            <a:xfrm>
              <a:off x="3826779" y="31658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92" name="Rounded Rectangle 191">
              <a:extLst>
                <a:ext uri="{FF2B5EF4-FFF2-40B4-BE49-F238E27FC236}">
                  <a16:creationId xmlns:a16="http://schemas.microsoft.com/office/drawing/2014/main" id="{7C66B8F6-5A3A-F748-B906-F73357C7892E}"/>
                </a:ext>
              </a:extLst>
            </p:cNvPr>
            <p:cNvSpPr/>
            <p:nvPr/>
          </p:nvSpPr>
          <p:spPr>
            <a:xfrm>
              <a:off x="4020942" y="31658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93" name="Rounded Rectangle 192">
              <a:extLst>
                <a:ext uri="{FF2B5EF4-FFF2-40B4-BE49-F238E27FC236}">
                  <a16:creationId xmlns:a16="http://schemas.microsoft.com/office/drawing/2014/main" id="{7FC9BC27-B273-6F4B-8CBF-6F11682E7820}"/>
                </a:ext>
              </a:extLst>
            </p:cNvPr>
            <p:cNvSpPr/>
            <p:nvPr/>
          </p:nvSpPr>
          <p:spPr>
            <a:xfrm>
              <a:off x="4215105" y="316587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94" name="Rounded Rectangle 193">
              <a:extLst>
                <a:ext uri="{FF2B5EF4-FFF2-40B4-BE49-F238E27FC236}">
                  <a16:creationId xmlns:a16="http://schemas.microsoft.com/office/drawing/2014/main" id="{797FC571-9C18-AE4C-A8BE-E76D2C669966}"/>
                </a:ext>
              </a:extLst>
            </p:cNvPr>
            <p:cNvSpPr/>
            <p:nvPr/>
          </p:nvSpPr>
          <p:spPr>
            <a:xfrm>
              <a:off x="4407514" y="31661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95" name="Rounded Rectangle 194">
              <a:extLst>
                <a:ext uri="{FF2B5EF4-FFF2-40B4-BE49-F238E27FC236}">
                  <a16:creationId xmlns:a16="http://schemas.microsoft.com/office/drawing/2014/main" id="{2E659901-58D1-264F-B3EB-35E2309324A6}"/>
                </a:ext>
              </a:extLst>
            </p:cNvPr>
            <p:cNvSpPr/>
            <p:nvPr/>
          </p:nvSpPr>
          <p:spPr>
            <a:xfrm>
              <a:off x="4587974" y="31597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96" name="Rounded Rectangle 195">
              <a:extLst>
                <a:ext uri="{FF2B5EF4-FFF2-40B4-BE49-F238E27FC236}">
                  <a16:creationId xmlns:a16="http://schemas.microsoft.com/office/drawing/2014/main" id="{5AECAC06-2896-1E4B-8AC4-70245C86A264}"/>
                </a:ext>
              </a:extLst>
            </p:cNvPr>
            <p:cNvSpPr/>
            <p:nvPr/>
          </p:nvSpPr>
          <p:spPr>
            <a:xfrm>
              <a:off x="4782137" y="31597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97" name="Rounded Rectangle 196">
              <a:extLst>
                <a:ext uri="{FF2B5EF4-FFF2-40B4-BE49-F238E27FC236}">
                  <a16:creationId xmlns:a16="http://schemas.microsoft.com/office/drawing/2014/main" id="{A25210F1-9541-5944-A5F7-AEBC83E10178}"/>
                </a:ext>
              </a:extLst>
            </p:cNvPr>
            <p:cNvSpPr/>
            <p:nvPr/>
          </p:nvSpPr>
          <p:spPr>
            <a:xfrm>
              <a:off x="4976300" y="316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199" name="TextBox 198">
              <a:extLst>
                <a:ext uri="{FF2B5EF4-FFF2-40B4-BE49-F238E27FC236}">
                  <a16:creationId xmlns:a16="http://schemas.microsoft.com/office/drawing/2014/main" id="{31E70A8A-B1DB-7643-802F-40BF2BC0D7B1}"/>
                </a:ext>
              </a:extLst>
            </p:cNvPr>
            <p:cNvSpPr txBox="1"/>
            <p:nvPr/>
          </p:nvSpPr>
          <p:spPr>
            <a:xfrm>
              <a:off x="3615996" y="327415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200" name="Rounded Rectangle 199">
              <a:extLst>
                <a:ext uri="{FF2B5EF4-FFF2-40B4-BE49-F238E27FC236}">
                  <a16:creationId xmlns:a16="http://schemas.microsoft.com/office/drawing/2014/main" id="{B5DCD5F1-EEAA-EF40-B931-FC100A70FF30}"/>
                </a:ext>
              </a:extLst>
            </p:cNvPr>
            <p:cNvSpPr/>
            <p:nvPr/>
          </p:nvSpPr>
          <p:spPr>
            <a:xfrm>
              <a:off x="5419986" y="26929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1" name="Rounded Rectangle 200">
              <a:extLst>
                <a:ext uri="{FF2B5EF4-FFF2-40B4-BE49-F238E27FC236}">
                  <a16:creationId xmlns:a16="http://schemas.microsoft.com/office/drawing/2014/main" id="{F1AC5640-E321-7C47-8ABF-ECA3DDC1B1CC}"/>
                </a:ext>
              </a:extLst>
            </p:cNvPr>
            <p:cNvSpPr/>
            <p:nvPr/>
          </p:nvSpPr>
          <p:spPr>
            <a:xfrm>
              <a:off x="5646297" y="26892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2" name="Rounded Rectangle 201">
              <a:extLst>
                <a:ext uri="{FF2B5EF4-FFF2-40B4-BE49-F238E27FC236}">
                  <a16:creationId xmlns:a16="http://schemas.microsoft.com/office/drawing/2014/main" id="{DBC01DDE-79FC-374E-9F2E-E044F3C428E6}"/>
                </a:ext>
              </a:extLst>
            </p:cNvPr>
            <p:cNvSpPr/>
            <p:nvPr/>
          </p:nvSpPr>
          <p:spPr>
            <a:xfrm>
              <a:off x="3842529" y="36511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3" name="Rounded Rectangle 202">
              <a:extLst>
                <a:ext uri="{FF2B5EF4-FFF2-40B4-BE49-F238E27FC236}">
                  <a16:creationId xmlns:a16="http://schemas.microsoft.com/office/drawing/2014/main" id="{AC0E6A56-29DA-9841-B985-C2F6A402A2E7}"/>
                </a:ext>
              </a:extLst>
            </p:cNvPr>
            <p:cNvSpPr/>
            <p:nvPr/>
          </p:nvSpPr>
          <p:spPr>
            <a:xfrm>
              <a:off x="4036692" y="36511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4" name="Rounded Rectangle 203">
              <a:extLst>
                <a:ext uri="{FF2B5EF4-FFF2-40B4-BE49-F238E27FC236}">
                  <a16:creationId xmlns:a16="http://schemas.microsoft.com/office/drawing/2014/main" id="{EA3E8E63-DAC9-B04D-8415-2F5833FF5D1C}"/>
                </a:ext>
              </a:extLst>
            </p:cNvPr>
            <p:cNvSpPr/>
            <p:nvPr/>
          </p:nvSpPr>
          <p:spPr>
            <a:xfrm>
              <a:off x="4230855" y="365118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5" name="Rounded Rectangle 204">
              <a:extLst>
                <a:ext uri="{FF2B5EF4-FFF2-40B4-BE49-F238E27FC236}">
                  <a16:creationId xmlns:a16="http://schemas.microsoft.com/office/drawing/2014/main" id="{0520E55E-6597-6344-B835-EDC550B31974}"/>
                </a:ext>
              </a:extLst>
            </p:cNvPr>
            <p:cNvSpPr/>
            <p:nvPr/>
          </p:nvSpPr>
          <p:spPr>
            <a:xfrm>
              <a:off x="4423264" y="36514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6" name="Rounded Rectangle 205">
              <a:extLst>
                <a:ext uri="{FF2B5EF4-FFF2-40B4-BE49-F238E27FC236}">
                  <a16:creationId xmlns:a16="http://schemas.microsoft.com/office/drawing/2014/main" id="{2267E9B7-C51B-FC4B-8272-B7925D95AA4A}"/>
                </a:ext>
              </a:extLst>
            </p:cNvPr>
            <p:cNvSpPr/>
            <p:nvPr/>
          </p:nvSpPr>
          <p:spPr>
            <a:xfrm>
              <a:off x="4603724" y="365485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7" name="Rounded Rectangle 206">
              <a:extLst>
                <a:ext uri="{FF2B5EF4-FFF2-40B4-BE49-F238E27FC236}">
                  <a16:creationId xmlns:a16="http://schemas.microsoft.com/office/drawing/2014/main" id="{0C5FD92B-420F-9D49-A73D-8831FBCC17B4}"/>
                </a:ext>
              </a:extLst>
            </p:cNvPr>
            <p:cNvSpPr/>
            <p:nvPr/>
          </p:nvSpPr>
          <p:spPr>
            <a:xfrm>
              <a:off x="4797887" y="36548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8" name="Rounded Rectangle 207">
              <a:extLst>
                <a:ext uri="{FF2B5EF4-FFF2-40B4-BE49-F238E27FC236}">
                  <a16:creationId xmlns:a16="http://schemas.microsoft.com/office/drawing/2014/main" id="{3F79E851-3730-A041-9CAA-41CB885303D6}"/>
                </a:ext>
              </a:extLst>
            </p:cNvPr>
            <p:cNvSpPr/>
            <p:nvPr/>
          </p:nvSpPr>
          <p:spPr>
            <a:xfrm>
              <a:off x="4992050" y="365229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09" name="TextBox 208">
              <a:extLst>
                <a:ext uri="{FF2B5EF4-FFF2-40B4-BE49-F238E27FC236}">
                  <a16:creationId xmlns:a16="http://schemas.microsoft.com/office/drawing/2014/main" id="{83A64F98-C7DD-484F-AD10-3DE1675DF686}"/>
                </a:ext>
              </a:extLst>
            </p:cNvPr>
            <p:cNvSpPr txBox="1"/>
            <p:nvPr/>
          </p:nvSpPr>
          <p:spPr>
            <a:xfrm>
              <a:off x="3631746" y="375946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210" name="Rounded Rectangle 209">
              <a:extLst>
                <a:ext uri="{FF2B5EF4-FFF2-40B4-BE49-F238E27FC236}">
                  <a16:creationId xmlns:a16="http://schemas.microsoft.com/office/drawing/2014/main" id="{F0097E52-24F4-C44E-A46A-9035B92D835D}"/>
                </a:ext>
              </a:extLst>
            </p:cNvPr>
            <p:cNvSpPr/>
            <p:nvPr/>
          </p:nvSpPr>
          <p:spPr>
            <a:xfrm>
              <a:off x="3853065" y="408800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11" name="Rounded Rectangle 210">
              <a:extLst>
                <a:ext uri="{FF2B5EF4-FFF2-40B4-BE49-F238E27FC236}">
                  <a16:creationId xmlns:a16="http://schemas.microsoft.com/office/drawing/2014/main" id="{C2A58F58-0D89-9548-BB30-C6E39417DD62}"/>
                </a:ext>
              </a:extLst>
            </p:cNvPr>
            <p:cNvSpPr/>
            <p:nvPr/>
          </p:nvSpPr>
          <p:spPr>
            <a:xfrm>
              <a:off x="4047228" y="40879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12" name="Rounded Rectangle 211">
              <a:extLst>
                <a:ext uri="{FF2B5EF4-FFF2-40B4-BE49-F238E27FC236}">
                  <a16:creationId xmlns:a16="http://schemas.microsoft.com/office/drawing/2014/main" id="{98345D7C-DEC0-8748-B78C-02F3D48FB41B}"/>
                </a:ext>
              </a:extLst>
            </p:cNvPr>
            <p:cNvSpPr/>
            <p:nvPr/>
          </p:nvSpPr>
          <p:spPr>
            <a:xfrm>
              <a:off x="4241391" y="408544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13" name="Rounded Rectangle 212">
              <a:extLst>
                <a:ext uri="{FF2B5EF4-FFF2-40B4-BE49-F238E27FC236}">
                  <a16:creationId xmlns:a16="http://schemas.microsoft.com/office/drawing/2014/main" id="{887E1EB9-59D3-0A45-A7E8-01E6A323565C}"/>
                </a:ext>
              </a:extLst>
            </p:cNvPr>
            <p:cNvSpPr/>
            <p:nvPr/>
          </p:nvSpPr>
          <p:spPr>
            <a:xfrm>
              <a:off x="4423968" y="40882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14" name="Rounded Rectangle 213">
              <a:extLst>
                <a:ext uri="{FF2B5EF4-FFF2-40B4-BE49-F238E27FC236}">
                  <a16:creationId xmlns:a16="http://schemas.microsoft.com/office/drawing/2014/main" id="{93F11E95-9593-CD4D-8E66-1C7BCBE8B8BD}"/>
                </a:ext>
              </a:extLst>
            </p:cNvPr>
            <p:cNvSpPr/>
            <p:nvPr/>
          </p:nvSpPr>
          <p:spPr>
            <a:xfrm>
              <a:off x="4614260" y="40916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15" name="Rounded Rectangle 214">
              <a:extLst>
                <a:ext uri="{FF2B5EF4-FFF2-40B4-BE49-F238E27FC236}">
                  <a16:creationId xmlns:a16="http://schemas.microsoft.com/office/drawing/2014/main" id="{40A066ED-C07D-A54F-A96A-43E8F8B1EE4A}"/>
                </a:ext>
              </a:extLst>
            </p:cNvPr>
            <p:cNvSpPr/>
            <p:nvPr/>
          </p:nvSpPr>
          <p:spPr>
            <a:xfrm>
              <a:off x="4798591" y="40916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16" name="Rounded Rectangle 215">
              <a:extLst>
                <a:ext uri="{FF2B5EF4-FFF2-40B4-BE49-F238E27FC236}">
                  <a16:creationId xmlns:a16="http://schemas.microsoft.com/office/drawing/2014/main" id="{17D08553-561E-C54C-A155-307FB319BB25}"/>
                </a:ext>
              </a:extLst>
            </p:cNvPr>
            <p:cNvSpPr/>
            <p:nvPr/>
          </p:nvSpPr>
          <p:spPr>
            <a:xfrm>
              <a:off x="4992754" y="408911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17" name="Rounded Rectangle 216">
              <a:extLst>
                <a:ext uri="{FF2B5EF4-FFF2-40B4-BE49-F238E27FC236}">
                  <a16:creationId xmlns:a16="http://schemas.microsoft.com/office/drawing/2014/main" id="{045CD28C-CA90-3545-8584-BD9F8133CF3C}"/>
                </a:ext>
              </a:extLst>
            </p:cNvPr>
            <p:cNvSpPr/>
            <p:nvPr/>
          </p:nvSpPr>
          <p:spPr>
            <a:xfrm>
              <a:off x="5185163" y="40919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18" name="TextBox 217">
              <a:extLst>
                <a:ext uri="{FF2B5EF4-FFF2-40B4-BE49-F238E27FC236}">
                  <a16:creationId xmlns:a16="http://schemas.microsoft.com/office/drawing/2014/main" id="{358DB2A2-C865-2A4F-9D12-BDA5B88F4CB2}"/>
                </a:ext>
              </a:extLst>
            </p:cNvPr>
            <p:cNvSpPr txBox="1"/>
            <p:nvPr/>
          </p:nvSpPr>
          <p:spPr>
            <a:xfrm>
              <a:off x="3642282" y="419628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223" name="Rounded Rectangle 222">
              <a:extLst>
                <a:ext uri="{FF2B5EF4-FFF2-40B4-BE49-F238E27FC236}">
                  <a16:creationId xmlns:a16="http://schemas.microsoft.com/office/drawing/2014/main" id="{2F63FF0E-D797-3D45-93C7-58E8C22C56CA}"/>
                </a:ext>
              </a:extLst>
            </p:cNvPr>
            <p:cNvSpPr/>
            <p:nvPr/>
          </p:nvSpPr>
          <p:spPr>
            <a:xfrm>
              <a:off x="3848193" y="45556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24" name="Rounded Rectangle 223">
              <a:extLst>
                <a:ext uri="{FF2B5EF4-FFF2-40B4-BE49-F238E27FC236}">
                  <a16:creationId xmlns:a16="http://schemas.microsoft.com/office/drawing/2014/main" id="{73D6241A-8C2C-964B-A5BA-3551E97872D5}"/>
                </a:ext>
              </a:extLst>
            </p:cNvPr>
            <p:cNvSpPr/>
            <p:nvPr/>
          </p:nvSpPr>
          <p:spPr>
            <a:xfrm>
              <a:off x="4042356" y="45556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25" name="Rounded Rectangle 224">
              <a:extLst>
                <a:ext uri="{FF2B5EF4-FFF2-40B4-BE49-F238E27FC236}">
                  <a16:creationId xmlns:a16="http://schemas.microsoft.com/office/drawing/2014/main" id="{8BC9CD7C-08D8-9D42-9793-53A32F4D1A41}"/>
                </a:ext>
              </a:extLst>
            </p:cNvPr>
            <p:cNvSpPr/>
            <p:nvPr/>
          </p:nvSpPr>
          <p:spPr>
            <a:xfrm>
              <a:off x="4236519" y="455566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26" name="Rounded Rectangle 225">
              <a:extLst>
                <a:ext uri="{FF2B5EF4-FFF2-40B4-BE49-F238E27FC236}">
                  <a16:creationId xmlns:a16="http://schemas.microsoft.com/office/drawing/2014/main" id="{55CD6305-5FD2-1A4F-B781-61C198732C23}"/>
                </a:ext>
              </a:extLst>
            </p:cNvPr>
            <p:cNvSpPr/>
            <p:nvPr/>
          </p:nvSpPr>
          <p:spPr>
            <a:xfrm>
              <a:off x="4428928" y="45559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27" name="Rounded Rectangle 226">
              <a:extLst>
                <a:ext uri="{FF2B5EF4-FFF2-40B4-BE49-F238E27FC236}">
                  <a16:creationId xmlns:a16="http://schemas.microsoft.com/office/drawing/2014/main" id="{567B7917-2D58-0D4F-AF1A-E68313E6BBDE}"/>
                </a:ext>
              </a:extLst>
            </p:cNvPr>
            <p:cNvSpPr/>
            <p:nvPr/>
          </p:nvSpPr>
          <p:spPr>
            <a:xfrm>
              <a:off x="4609388" y="455933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28" name="Rounded Rectangle 227">
              <a:extLst>
                <a:ext uri="{FF2B5EF4-FFF2-40B4-BE49-F238E27FC236}">
                  <a16:creationId xmlns:a16="http://schemas.microsoft.com/office/drawing/2014/main" id="{333049DE-1408-7545-A9B0-0CF8443E39B4}"/>
                </a:ext>
              </a:extLst>
            </p:cNvPr>
            <p:cNvSpPr/>
            <p:nvPr/>
          </p:nvSpPr>
          <p:spPr>
            <a:xfrm>
              <a:off x="4803551" y="45593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29" name="Rounded Rectangle 228">
              <a:extLst>
                <a:ext uri="{FF2B5EF4-FFF2-40B4-BE49-F238E27FC236}">
                  <a16:creationId xmlns:a16="http://schemas.microsoft.com/office/drawing/2014/main" id="{0BCA8BFE-530B-004D-B70D-A8D1A8F24851}"/>
                </a:ext>
              </a:extLst>
            </p:cNvPr>
            <p:cNvSpPr/>
            <p:nvPr/>
          </p:nvSpPr>
          <p:spPr>
            <a:xfrm>
              <a:off x="4997714" y="45567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30" name="Rounded Rectangle 229">
              <a:extLst>
                <a:ext uri="{FF2B5EF4-FFF2-40B4-BE49-F238E27FC236}">
                  <a16:creationId xmlns:a16="http://schemas.microsoft.com/office/drawing/2014/main" id="{3E54E5ED-56EF-2544-9D83-FAB3E9BFE097}"/>
                </a:ext>
              </a:extLst>
            </p:cNvPr>
            <p:cNvSpPr/>
            <p:nvPr/>
          </p:nvSpPr>
          <p:spPr>
            <a:xfrm>
              <a:off x="5190123" y="45596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31" name="TextBox 230">
              <a:extLst>
                <a:ext uri="{FF2B5EF4-FFF2-40B4-BE49-F238E27FC236}">
                  <a16:creationId xmlns:a16="http://schemas.microsoft.com/office/drawing/2014/main" id="{05395620-8E23-1643-8669-FC339C6113CA}"/>
                </a:ext>
              </a:extLst>
            </p:cNvPr>
            <p:cNvSpPr txBox="1"/>
            <p:nvPr/>
          </p:nvSpPr>
          <p:spPr>
            <a:xfrm>
              <a:off x="3637410" y="466394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232" name="Rounded Rectangle 231">
              <a:extLst>
                <a:ext uri="{FF2B5EF4-FFF2-40B4-BE49-F238E27FC236}">
                  <a16:creationId xmlns:a16="http://schemas.microsoft.com/office/drawing/2014/main" id="{ABA466FE-8D61-6A41-A40F-4EB13E9E2B63}"/>
                </a:ext>
              </a:extLst>
            </p:cNvPr>
            <p:cNvSpPr/>
            <p:nvPr/>
          </p:nvSpPr>
          <p:spPr>
            <a:xfrm>
              <a:off x="5386871" y="45593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33" name="Rounded Rectangle 232">
              <a:extLst>
                <a:ext uri="{FF2B5EF4-FFF2-40B4-BE49-F238E27FC236}">
                  <a16:creationId xmlns:a16="http://schemas.microsoft.com/office/drawing/2014/main" id="{61E1DBCB-7EC3-2C43-A28B-25A07489CCFC}"/>
                </a:ext>
              </a:extLst>
            </p:cNvPr>
            <p:cNvSpPr/>
            <p:nvPr/>
          </p:nvSpPr>
          <p:spPr>
            <a:xfrm>
              <a:off x="5582360" y="45556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53" name="Rounded Rectangle 252">
              <a:extLst>
                <a:ext uri="{FF2B5EF4-FFF2-40B4-BE49-F238E27FC236}">
                  <a16:creationId xmlns:a16="http://schemas.microsoft.com/office/drawing/2014/main" id="{5961578F-1E78-1742-9201-8B666670FC20}"/>
                </a:ext>
              </a:extLst>
            </p:cNvPr>
            <p:cNvSpPr/>
            <p:nvPr/>
          </p:nvSpPr>
          <p:spPr>
            <a:xfrm>
              <a:off x="3871881" y="49912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54" name="Rounded Rectangle 253">
              <a:extLst>
                <a:ext uri="{FF2B5EF4-FFF2-40B4-BE49-F238E27FC236}">
                  <a16:creationId xmlns:a16="http://schemas.microsoft.com/office/drawing/2014/main" id="{6B1AF1D5-403F-2D42-90D6-567482F780EA}"/>
                </a:ext>
              </a:extLst>
            </p:cNvPr>
            <p:cNvSpPr/>
            <p:nvPr/>
          </p:nvSpPr>
          <p:spPr>
            <a:xfrm>
              <a:off x="4066044" y="49912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55" name="Rounded Rectangle 254">
              <a:extLst>
                <a:ext uri="{FF2B5EF4-FFF2-40B4-BE49-F238E27FC236}">
                  <a16:creationId xmlns:a16="http://schemas.microsoft.com/office/drawing/2014/main" id="{2C1F6014-F1C6-E74E-8366-95CE021EC40F}"/>
                </a:ext>
              </a:extLst>
            </p:cNvPr>
            <p:cNvSpPr/>
            <p:nvPr/>
          </p:nvSpPr>
          <p:spPr>
            <a:xfrm>
              <a:off x="4260207" y="499128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56" name="Rounded Rectangle 255">
              <a:extLst>
                <a:ext uri="{FF2B5EF4-FFF2-40B4-BE49-F238E27FC236}">
                  <a16:creationId xmlns:a16="http://schemas.microsoft.com/office/drawing/2014/main" id="{13C3D224-BDE5-3D4B-BD5A-A16CC45D26DE}"/>
                </a:ext>
              </a:extLst>
            </p:cNvPr>
            <p:cNvSpPr/>
            <p:nvPr/>
          </p:nvSpPr>
          <p:spPr>
            <a:xfrm>
              <a:off x="4452616" y="49915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57" name="Rounded Rectangle 256">
              <a:extLst>
                <a:ext uri="{FF2B5EF4-FFF2-40B4-BE49-F238E27FC236}">
                  <a16:creationId xmlns:a16="http://schemas.microsoft.com/office/drawing/2014/main" id="{2F56D233-6163-3A46-832E-9089216FF397}"/>
                </a:ext>
              </a:extLst>
            </p:cNvPr>
            <p:cNvSpPr/>
            <p:nvPr/>
          </p:nvSpPr>
          <p:spPr>
            <a:xfrm>
              <a:off x="4633076" y="49949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58" name="Rounded Rectangle 257">
              <a:extLst>
                <a:ext uri="{FF2B5EF4-FFF2-40B4-BE49-F238E27FC236}">
                  <a16:creationId xmlns:a16="http://schemas.microsoft.com/office/drawing/2014/main" id="{520A7A5D-FF6D-6E4F-B766-E99F2DAF5556}"/>
                </a:ext>
              </a:extLst>
            </p:cNvPr>
            <p:cNvSpPr/>
            <p:nvPr/>
          </p:nvSpPr>
          <p:spPr>
            <a:xfrm>
              <a:off x="4827239" y="4994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59" name="Rounded Rectangle 258">
              <a:extLst>
                <a:ext uri="{FF2B5EF4-FFF2-40B4-BE49-F238E27FC236}">
                  <a16:creationId xmlns:a16="http://schemas.microsoft.com/office/drawing/2014/main" id="{4A3F6DD1-DD32-1E4A-AB99-27C8413B9D06}"/>
                </a:ext>
              </a:extLst>
            </p:cNvPr>
            <p:cNvSpPr/>
            <p:nvPr/>
          </p:nvSpPr>
          <p:spPr>
            <a:xfrm>
              <a:off x="5021402" y="499239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60" name="Rounded Rectangle 259">
              <a:extLst>
                <a:ext uri="{FF2B5EF4-FFF2-40B4-BE49-F238E27FC236}">
                  <a16:creationId xmlns:a16="http://schemas.microsoft.com/office/drawing/2014/main" id="{7A212C40-73CE-364B-AE3D-0F60FADC7AD5}"/>
                </a:ext>
              </a:extLst>
            </p:cNvPr>
            <p:cNvSpPr/>
            <p:nvPr/>
          </p:nvSpPr>
          <p:spPr>
            <a:xfrm>
              <a:off x="5213811" y="49952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61" name="TextBox 260">
              <a:extLst>
                <a:ext uri="{FF2B5EF4-FFF2-40B4-BE49-F238E27FC236}">
                  <a16:creationId xmlns:a16="http://schemas.microsoft.com/office/drawing/2014/main" id="{A7BE5E6D-32D7-8741-A89E-CE7833480F50}"/>
                </a:ext>
              </a:extLst>
            </p:cNvPr>
            <p:cNvSpPr txBox="1"/>
            <p:nvPr/>
          </p:nvSpPr>
          <p:spPr>
            <a:xfrm>
              <a:off x="3661098" y="509956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262" name="Rounded Rectangle 261">
              <a:extLst>
                <a:ext uri="{FF2B5EF4-FFF2-40B4-BE49-F238E27FC236}">
                  <a16:creationId xmlns:a16="http://schemas.microsoft.com/office/drawing/2014/main" id="{C0F345D3-B5F7-414B-AE24-D6AE10EA8B0F}"/>
                </a:ext>
              </a:extLst>
            </p:cNvPr>
            <p:cNvSpPr/>
            <p:nvPr/>
          </p:nvSpPr>
          <p:spPr>
            <a:xfrm>
              <a:off x="5410559" y="4994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21" name="Rounded Rectangle 220">
              <a:extLst>
                <a:ext uri="{FF2B5EF4-FFF2-40B4-BE49-F238E27FC236}">
                  <a16:creationId xmlns:a16="http://schemas.microsoft.com/office/drawing/2014/main" id="{C7FBC913-3260-814F-A572-FABE3ECEC19D}"/>
                </a:ext>
              </a:extLst>
            </p:cNvPr>
            <p:cNvSpPr/>
            <p:nvPr/>
          </p:nvSpPr>
          <p:spPr>
            <a:xfrm>
              <a:off x="3716750" y="25921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22" name="Rounded Rectangle 221">
              <a:extLst>
                <a:ext uri="{FF2B5EF4-FFF2-40B4-BE49-F238E27FC236}">
                  <a16:creationId xmlns:a16="http://schemas.microsoft.com/office/drawing/2014/main" id="{2528197F-5DEC-F54B-93CC-B134D422C0AB}"/>
                </a:ext>
              </a:extLst>
            </p:cNvPr>
            <p:cNvSpPr/>
            <p:nvPr/>
          </p:nvSpPr>
          <p:spPr>
            <a:xfrm>
              <a:off x="3910913" y="25921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34" name="Rounded Rectangle 233">
              <a:extLst>
                <a:ext uri="{FF2B5EF4-FFF2-40B4-BE49-F238E27FC236}">
                  <a16:creationId xmlns:a16="http://schemas.microsoft.com/office/drawing/2014/main" id="{27302803-81CB-444A-9069-7D12F802F063}"/>
                </a:ext>
              </a:extLst>
            </p:cNvPr>
            <p:cNvSpPr/>
            <p:nvPr/>
          </p:nvSpPr>
          <p:spPr>
            <a:xfrm>
              <a:off x="4105076" y="258961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35" name="Rounded Rectangle 234">
              <a:extLst>
                <a:ext uri="{FF2B5EF4-FFF2-40B4-BE49-F238E27FC236}">
                  <a16:creationId xmlns:a16="http://schemas.microsoft.com/office/drawing/2014/main" id="{4673BCCA-578C-EE49-A5CA-C3429EE24336}"/>
                </a:ext>
              </a:extLst>
            </p:cNvPr>
            <p:cNvSpPr/>
            <p:nvPr/>
          </p:nvSpPr>
          <p:spPr>
            <a:xfrm>
              <a:off x="4297485" y="25924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36" name="Rounded Rectangle 235">
              <a:extLst>
                <a:ext uri="{FF2B5EF4-FFF2-40B4-BE49-F238E27FC236}">
                  <a16:creationId xmlns:a16="http://schemas.microsoft.com/office/drawing/2014/main" id="{9C6D628B-182A-D141-B0E0-C790259F12D9}"/>
                </a:ext>
              </a:extLst>
            </p:cNvPr>
            <p:cNvSpPr/>
            <p:nvPr/>
          </p:nvSpPr>
          <p:spPr>
            <a:xfrm>
              <a:off x="4488219" y="25962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37" name="Rounded Rectangle 236">
              <a:extLst>
                <a:ext uri="{FF2B5EF4-FFF2-40B4-BE49-F238E27FC236}">
                  <a16:creationId xmlns:a16="http://schemas.microsoft.com/office/drawing/2014/main" id="{0CF0C66F-BCC9-764E-91AA-B3646B913F0E}"/>
                </a:ext>
              </a:extLst>
            </p:cNvPr>
            <p:cNvSpPr/>
            <p:nvPr/>
          </p:nvSpPr>
          <p:spPr>
            <a:xfrm>
              <a:off x="4672108" y="25860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40" name="Rounded Rectangle 239">
              <a:extLst>
                <a:ext uri="{FF2B5EF4-FFF2-40B4-BE49-F238E27FC236}">
                  <a16:creationId xmlns:a16="http://schemas.microsoft.com/office/drawing/2014/main" id="{2D51B9E7-E34F-284A-BEF1-844C992FBFA3}"/>
                </a:ext>
              </a:extLst>
            </p:cNvPr>
            <p:cNvSpPr/>
            <p:nvPr/>
          </p:nvSpPr>
          <p:spPr>
            <a:xfrm>
              <a:off x="4866271" y="25932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47" name="Rounded Rectangle 246">
              <a:extLst>
                <a:ext uri="{FF2B5EF4-FFF2-40B4-BE49-F238E27FC236}">
                  <a16:creationId xmlns:a16="http://schemas.microsoft.com/office/drawing/2014/main" id="{669DA2B4-D6D1-334A-B580-0D4639E560ED}"/>
                </a:ext>
              </a:extLst>
            </p:cNvPr>
            <p:cNvSpPr/>
            <p:nvPr/>
          </p:nvSpPr>
          <p:spPr>
            <a:xfrm>
              <a:off x="5058680" y="25862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48" name="TextBox 247">
              <a:extLst>
                <a:ext uri="{FF2B5EF4-FFF2-40B4-BE49-F238E27FC236}">
                  <a16:creationId xmlns:a16="http://schemas.microsoft.com/office/drawing/2014/main" id="{0B4615C0-5686-6C4C-80E2-5C2A18B93528}"/>
                </a:ext>
              </a:extLst>
            </p:cNvPr>
            <p:cNvSpPr txBox="1"/>
            <p:nvPr/>
          </p:nvSpPr>
          <p:spPr>
            <a:xfrm>
              <a:off x="3505967" y="2700460"/>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249" name="Rounded Rectangle 248">
              <a:extLst>
                <a:ext uri="{FF2B5EF4-FFF2-40B4-BE49-F238E27FC236}">
                  <a16:creationId xmlns:a16="http://schemas.microsoft.com/office/drawing/2014/main" id="{0EF31D03-0C0A-904B-8A91-91072277B128}"/>
                </a:ext>
              </a:extLst>
            </p:cNvPr>
            <p:cNvSpPr/>
            <p:nvPr/>
          </p:nvSpPr>
          <p:spPr>
            <a:xfrm>
              <a:off x="3706022" y="30785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50" name="Rounded Rectangle 249">
              <a:extLst>
                <a:ext uri="{FF2B5EF4-FFF2-40B4-BE49-F238E27FC236}">
                  <a16:creationId xmlns:a16="http://schemas.microsoft.com/office/drawing/2014/main" id="{7C5765E2-DCA4-1E48-AD30-8372F794C3DF}"/>
                </a:ext>
              </a:extLst>
            </p:cNvPr>
            <p:cNvSpPr/>
            <p:nvPr/>
          </p:nvSpPr>
          <p:spPr>
            <a:xfrm>
              <a:off x="3900185" y="30785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51" name="Rounded Rectangle 250">
              <a:extLst>
                <a:ext uri="{FF2B5EF4-FFF2-40B4-BE49-F238E27FC236}">
                  <a16:creationId xmlns:a16="http://schemas.microsoft.com/office/drawing/2014/main" id="{D02F1A34-C91D-924C-8CF4-543DABEDB17B}"/>
                </a:ext>
              </a:extLst>
            </p:cNvPr>
            <p:cNvSpPr/>
            <p:nvPr/>
          </p:nvSpPr>
          <p:spPr>
            <a:xfrm>
              <a:off x="4094348" y="307859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64" name="Rounded Rectangle 263">
              <a:extLst>
                <a:ext uri="{FF2B5EF4-FFF2-40B4-BE49-F238E27FC236}">
                  <a16:creationId xmlns:a16="http://schemas.microsoft.com/office/drawing/2014/main" id="{3D926696-86C8-424F-9D30-BC499E3D43F8}"/>
                </a:ext>
              </a:extLst>
            </p:cNvPr>
            <p:cNvSpPr/>
            <p:nvPr/>
          </p:nvSpPr>
          <p:spPr>
            <a:xfrm>
              <a:off x="4286757" y="30788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66" name="Rounded Rectangle 265">
              <a:extLst>
                <a:ext uri="{FF2B5EF4-FFF2-40B4-BE49-F238E27FC236}">
                  <a16:creationId xmlns:a16="http://schemas.microsoft.com/office/drawing/2014/main" id="{C2FDA340-DAB0-574D-BB2F-5B02815D3D1E}"/>
                </a:ext>
              </a:extLst>
            </p:cNvPr>
            <p:cNvSpPr/>
            <p:nvPr/>
          </p:nvSpPr>
          <p:spPr>
            <a:xfrm>
              <a:off x="4467217" y="3082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67" name="Rounded Rectangle 266">
              <a:extLst>
                <a:ext uri="{FF2B5EF4-FFF2-40B4-BE49-F238E27FC236}">
                  <a16:creationId xmlns:a16="http://schemas.microsoft.com/office/drawing/2014/main" id="{F8C6D321-D156-BD47-B2C4-D5EF893D7E91}"/>
                </a:ext>
              </a:extLst>
            </p:cNvPr>
            <p:cNvSpPr/>
            <p:nvPr/>
          </p:nvSpPr>
          <p:spPr>
            <a:xfrm>
              <a:off x="4661380" y="30822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68" name="Rounded Rectangle 267">
              <a:extLst>
                <a:ext uri="{FF2B5EF4-FFF2-40B4-BE49-F238E27FC236}">
                  <a16:creationId xmlns:a16="http://schemas.microsoft.com/office/drawing/2014/main" id="{DA51E773-42C5-654B-970B-6F048B0E4CA3}"/>
                </a:ext>
              </a:extLst>
            </p:cNvPr>
            <p:cNvSpPr/>
            <p:nvPr/>
          </p:nvSpPr>
          <p:spPr>
            <a:xfrm>
              <a:off x="4855543" y="3079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69" name="Rounded Rectangle 268">
              <a:extLst>
                <a:ext uri="{FF2B5EF4-FFF2-40B4-BE49-F238E27FC236}">
                  <a16:creationId xmlns:a16="http://schemas.microsoft.com/office/drawing/2014/main" id="{B29BCC21-7D9D-C04E-8246-D8151E815150}"/>
                </a:ext>
              </a:extLst>
            </p:cNvPr>
            <p:cNvSpPr/>
            <p:nvPr/>
          </p:nvSpPr>
          <p:spPr>
            <a:xfrm>
              <a:off x="5047952" y="30825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70" name="TextBox 269">
              <a:extLst>
                <a:ext uri="{FF2B5EF4-FFF2-40B4-BE49-F238E27FC236}">
                  <a16:creationId xmlns:a16="http://schemas.microsoft.com/office/drawing/2014/main" id="{0A5ECF0C-C7F0-B044-908E-E1FFAA8598EC}"/>
                </a:ext>
              </a:extLst>
            </p:cNvPr>
            <p:cNvSpPr txBox="1"/>
            <p:nvPr/>
          </p:nvSpPr>
          <p:spPr>
            <a:xfrm>
              <a:off x="3495239" y="318688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271" name="Rounded Rectangle 270">
              <a:extLst>
                <a:ext uri="{FF2B5EF4-FFF2-40B4-BE49-F238E27FC236}">
                  <a16:creationId xmlns:a16="http://schemas.microsoft.com/office/drawing/2014/main" id="{A1B831A2-25DE-DF41-8420-B5E88BF32B7D}"/>
                </a:ext>
              </a:extLst>
            </p:cNvPr>
            <p:cNvSpPr/>
            <p:nvPr/>
          </p:nvSpPr>
          <p:spPr>
            <a:xfrm>
              <a:off x="3651493" y="355519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72" name="Rounded Rectangle 271">
              <a:extLst>
                <a:ext uri="{FF2B5EF4-FFF2-40B4-BE49-F238E27FC236}">
                  <a16:creationId xmlns:a16="http://schemas.microsoft.com/office/drawing/2014/main" id="{BD96D415-B31E-044D-AB78-84F551C9504A}"/>
                </a:ext>
              </a:extLst>
            </p:cNvPr>
            <p:cNvSpPr/>
            <p:nvPr/>
          </p:nvSpPr>
          <p:spPr>
            <a:xfrm>
              <a:off x="3845656" y="35551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73" name="Rounded Rectangle 272">
              <a:extLst>
                <a:ext uri="{FF2B5EF4-FFF2-40B4-BE49-F238E27FC236}">
                  <a16:creationId xmlns:a16="http://schemas.microsoft.com/office/drawing/2014/main" id="{E7BDA45C-9E4D-DE4E-949B-14650D5055BC}"/>
                </a:ext>
              </a:extLst>
            </p:cNvPr>
            <p:cNvSpPr/>
            <p:nvPr/>
          </p:nvSpPr>
          <p:spPr>
            <a:xfrm>
              <a:off x="4039819" y="355519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74" name="Rounded Rectangle 273">
              <a:extLst>
                <a:ext uri="{FF2B5EF4-FFF2-40B4-BE49-F238E27FC236}">
                  <a16:creationId xmlns:a16="http://schemas.microsoft.com/office/drawing/2014/main" id="{1279E106-9900-6147-9365-9C87B254D33A}"/>
                </a:ext>
              </a:extLst>
            </p:cNvPr>
            <p:cNvSpPr/>
            <p:nvPr/>
          </p:nvSpPr>
          <p:spPr>
            <a:xfrm>
              <a:off x="4232228" y="35554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75" name="Rounded Rectangle 274">
              <a:extLst>
                <a:ext uri="{FF2B5EF4-FFF2-40B4-BE49-F238E27FC236}">
                  <a16:creationId xmlns:a16="http://schemas.microsoft.com/office/drawing/2014/main" id="{1CA9C281-4F53-5C4B-8343-29870E4537A0}"/>
                </a:ext>
              </a:extLst>
            </p:cNvPr>
            <p:cNvSpPr/>
            <p:nvPr/>
          </p:nvSpPr>
          <p:spPr>
            <a:xfrm>
              <a:off x="4412688" y="35490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76" name="Rounded Rectangle 275">
              <a:extLst>
                <a:ext uri="{FF2B5EF4-FFF2-40B4-BE49-F238E27FC236}">
                  <a16:creationId xmlns:a16="http://schemas.microsoft.com/office/drawing/2014/main" id="{9114F533-BF1E-2647-86B2-2E7D3AAD0C7D}"/>
                </a:ext>
              </a:extLst>
            </p:cNvPr>
            <p:cNvSpPr/>
            <p:nvPr/>
          </p:nvSpPr>
          <p:spPr>
            <a:xfrm>
              <a:off x="4606851" y="3549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77" name="Rounded Rectangle 276">
              <a:extLst>
                <a:ext uri="{FF2B5EF4-FFF2-40B4-BE49-F238E27FC236}">
                  <a16:creationId xmlns:a16="http://schemas.microsoft.com/office/drawing/2014/main" id="{D55A9D17-6CFC-BF43-B9BF-FE956B4BFC17}"/>
                </a:ext>
              </a:extLst>
            </p:cNvPr>
            <p:cNvSpPr/>
            <p:nvPr/>
          </p:nvSpPr>
          <p:spPr>
            <a:xfrm>
              <a:off x="4801014" y="35563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78" name="TextBox 277">
              <a:extLst>
                <a:ext uri="{FF2B5EF4-FFF2-40B4-BE49-F238E27FC236}">
                  <a16:creationId xmlns:a16="http://schemas.microsoft.com/office/drawing/2014/main" id="{322F63CB-D7C4-1147-824C-72601DC568E6}"/>
                </a:ext>
              </a:extLst>
            </p:cNvPr>
            <p:cNvSpPr txBox="1"/>
            <p:nvPr/>
          </p:nvSpPr>
          <p:spPr>
            <a:xfrm>
              <a:off x="3440710" y="366347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279" name="Rounded Rectangle 278">
              <a:extLst>
                <a:ext uri="{FF2B5EF4-FFF2-40B4-BE49-F238E27FC236}">
                  <a16:creationId xmlns:a16="http://schemas.microsoft.com/office/drawing/2014/main" id="{02D46F6F-0C1D-4342-8759-33161360722E}"/>
                </a:ext>
              </a:extLst>
            </p:cNvPr>
            <p:cNvSpPr/>
            <p:nvPr/>
          </p:nvSpPr>
          <p:spPr>
            <a:xfrm>
              <a:off x="5244700" y="30822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80" name="Rounded Rectangle 279">
              <a:extLst>
                <a:ext uri="{FF2B5EF4-FFF2-40B4-BE49-F238E27FC236}">
                  <a16:creationId xmlns:a16="http://schemas.microsoft.com/office/drawing/2014/main" id="{1D1457DF-4FB0-2F42-9857-5251FF1DDE53}"/>
                </a:ext>
              </a:extLst>
            </p:cNvPr>
            <p:cNvSpPr/>
            <p:nvPr/>
          </p:nvSpPr>
          <p:spPr>
            <a:xfrm>
              <a:off x="5440189" y="30785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81" name="Rounded Rectangle 280">
              <a:extLst>
                <a:ext uri="{FF2B5EF4-FFF2-40B4-BE49-F238E27FC236}">
                  <a16:creationId xmlns:a16="http://schemas.microsoft.com/office/drawing/2014/main" id="{666A5412-D581-6F4D-A5CC-36D16300ED92}"/>
                </a:ext>
              </a:extLst>
            </p:cNvPr>
            <p:cNvSpPr/>
            <p:nvPr/>
          </p:nvSpPr>
          <p:spPr>
            <a:xfrm>
              <a:off x="3667243" y="40405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82" name="Rounded Rectangle 281">
              <a:extLst>
                <a:ext uri="{FF2B5EF4-FFF2-40B4-BE49-F238E27FC236}">
                  <a16:creationId xmlns:a16="http://schemas.microsoft.com/office/drawing/2014/main" id="{7601277A-DA1C-7040-A8C1-AD0DD36D9672}"/>
                </a:ext>
              </a:extLst>
            </p:cNvPr>
            <p:cNvSpPr/>
            <p:nvPr/>
          </p:nvSpPr>
          <p:spPr>
            <a:xfrm>
              <a:off x="3861406" y="40405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83" name="Rounded Rectangle 282">
              <a:extLst>
                <a:ext uri="{FF2B5EF4-FFF2-40B4-BE49-F238E27FC236}">
                  <a16:creationId xmlns:a16="http://schemas.microsoft.com/office/drawing/2014/main" id="{2D9A08D6-013F-484B-B5C0-83C2D17D1CC4}"/>
                </a:ext>
              </a:extLst>
            </p:cNvPr>
            <p:cNvSpPr/>
            <p:nvPr/>
          </p:nvSpPr>
          <p:spPr>
            <a:xfrm>
              <a:off x="4055569" y="404050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84" name="Rounded Rectangle 283">
              <a:extLst>
                <a:ext uri="{FF2B5EF4-FFF2-40B4-BE49-F238E27FC236}">
                  <a16:creationId xmlns:a16="http://schemas.microsoft.com/office/drawing/2014/main" id="{3E5634DB-3930-0C49-8E2C-E64BF469FCFF}"/>
                </a:ext>
              </a:extLst>
            </p:cNvPr>
            <p:cNvSpPr/>
            <p:nvPr/>
          </p:nvSpPr>
          <p:spPr>
            <a:xfrm>
              <a:off x="4247978" y="40407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85" name="Rounded Rectangle 284">
              <a:extLst>
                <a:ext uri="{FF2B5EF4-FFF2-40B4-BE49-F238E27FC236}">
                  <a16:creationId xmlns:a16="http://schemas.microsoft.com/office/drawing/2014/main" id="{FA694FAD-D771-F043-ABCB-31393D10AED2}"/>
                </a:ext>
              </a:extLst>
            </p:cNvPr>
            <p:cNvSpPr/>
            <p:nvPr/>
          </p:nvSpPr>
          <p:spPr>
            <a:xfrm>
              <a:off x="4428438" y="404417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86" name="Rounded Rectangle 285">
              <a:extLst>
                <a:ext uri="{FF2B5EF4-FFF2-40B4-BE49-F238E27FC236}">
                  <a16:creationId xmlns:a16="http://schemas.microsoft.com/office/drawing/2014/main" id="{FC4CD56C-3DE6-2B40-95C6-4F8D83D694B3}"/>
                </a:ext>
              </a:extLst>
            </p:cNvPr>
            <p:cNvSpPr/>
            <p:nvPr/>
          </p:nvSpPr>
          <p:spPr>
            <a:xfrm>
              <a:off x="4622601" y="4044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87" name="Rounded Rectangle 286">
              <a:extLst>
                <a:ext uri="{FF2B5EF4-FFF2-40B4-BE49-F238E27FC236}">
                  <a16:creationId xmlns:a16="http://schemas.microsoft.com/office/drawing/2014/main" id="{E0C6B0A0-681A-184B-9C54-2B5506359416}"/>
                </a:ext>
              </a:extLst>
            </p:cNvPr>
            <p:cNvSpPr/>
            <p:nvPr/>
          </p:nvSpPr>
          <p:spPr>
            <a:xfrm>
              <a:off x="4816764" y="40416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288" name="TextBox 287">
              <a:extLst>
                <a:ext uri="{FF2B5EF4-FFF2-40B4-BE49-F238E27FC236}">
                  <a16:creationId xmlns:a16="http://schemas.microsoft.com/office/drawing/2014/main" id="{1EF25CE1-E471-694F-B75B-3AF32F34308E}"/>
                </a:ext>
              </a:extLst>
            </p:cNvPr>
            <p:cNvSpPr txBox="1"/>
            <p:nvPr/>
          </p:nvSpPr>
          <p:spPr>
            <a:xfrm>
              <a:off x="3456460" y="414878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35" name="Rounded Rectangle 334">
              <a:extLst>
                <a:ext uri="{FF2B5EF4-FFF2-40B4-BE49-F238E27FC236}">
                  <a16:creationId xmlns:a16="http://schemas.microsoft.com/office/drawing/2014/main" id="{DE73C00F-BF86-E642-9EDC-07FDDC28DE4D}"/>
                </a:ext>
              </a:extLst>
            </p:cNvPr>
            <p:cNvSpPr/>
            <p:nvPr/>
          </p:nvSpPr>
          <p:spPr>
            <a:xfrm>
              <a:off x="3677779" y="447731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39" name="Rounded Rectangle 338">
              <a:extLst>
                <a:ext uri="{FF2B5EF4-FFF2-40B4-BE49-F238E27FC236}">
                  <a16:creationId xmlns:a16="http://schemas.microsoft.com/office/drawing/2014/main" id="{FE6AD55B-25A9-F94F-9B6A-C30EC3B4EEB5}"/>
                </a:ext>
              </a:extLst>
            </p:cNvPr>
            <p:cNvSpPr/>
            <p:nvPr/>
          </p:nvSpPr>
          <p:spPr>
            <a:xfrm>
              <a:off x="3871942" y="447731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40" name="Rounded Rectangle 339">
              <a:extLst>
                <a:ext uri="{FF2B5EF4-FFF2-40B4-BE49-F238E27FC236}">
                  <a16:creationId xmlns:a16="http://schemas.microsoft.com/office/drawing/2014/main" id="{D6408CAC-4D73-EF4A-A762-A47230D047B2}"/>
                </a:ext>
              </a:extLst>
            </p:cNvPr>
            <p:cNvSpPr/>
            <p:nvPr/>
          </p:nvSpPr>
          <p:spPr>
            <a:xfrm>
              <a:off x="4066105" y="44747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44" name="Rounded Rectangle 343">
              <a:extLst>
                <a:ext uri="{FF2B5EF4-FFF2-40B4-BE49-F238E27FC236}">
                  <a16:creationId xmlns:a16="http://schemas.microsoft.com/office/drawing/2014/main" id="{755FFB3B-92A6-424D-B272-8E76726B59E3}"/>
                </a:ext>
              </a:extLst>
            </p:cNvPr>
            <p:cNvSpPr/>
            <p:nvPr/>
          </p:nvSpPr>
          <p:spPr>
            <a:xfrm>
              <a:off x="4248682" y="44775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45" name="Rounded Rectangle 344">
              <a:extLst>
                <a:ext uri="{FF2B5EF4-FFF2-40B4-BE49-F238E27FC236}">
                  <a16:creationId xmlns:a16="http://schemas.microsoft.com/office/drawing/2014/main" id="{C1F04C5C-839B-274A-A3F8-2A11B3849902}"/>
                </a:ext>
              </a:extLst>
            </p:cNvPr>
            <p:cNvSpPr/>
            <p:nvPr/>
          </p:nvSpPr>
          <p:spPr>
            <a:xfrm>
              <a:off x="4438974" y="44809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46" name="Rounded Rectangle 345">
              <a:extLst>
                <a:ext uri="{FF2B5EF4-FFF2-40B4-BE49-F238E27FC236}">
                  <a16:creationId xmlns:a16="http://schemas.microsoft.com/office/drawing/2014/main" id="{31E89E59-8087-1547-B60A-63079BB09A14}"/>
                </a:ext>
              </a:extLst>
            </p:cNvPr>
            <p:cNvSpPr/>
            <p:nvPr/>
          </p:nvSpPr>
          <p:spPr>
            <a:xfrm>
              <a:off x="4623305" y="4480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47" name="Rounded Rectangle 346">
              <a:extLst>
                <a:ext uri="{FF2B5EF4-FFF2-40B4-BE49-F238E27FC236}">
                  <a16:creationId xmlns:a16="http://schemas.microsoft.com/office/drawing/2014/main" id="{4777FA6D-0904-874B-A26D-93B17B565CDC}"/>
                </a:ext>
              </a:extLst>
            </p:cNvPr>
            <p:cNvSpPr/>
            <p:nvPr/>
          </p:nvSpPr>
          <p:spPr>
            <a:xfrm>
              <a:off x="4817468" y="44784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48" name="Rounded Rectangle 347">
              <a:extLst>
                <a:ext uri="{FF2B5EF4-FFF2-40B4-BE49-F238E27FC236}">
                  <a16:creationId xmlns:a16="http://schemas.microsoft.com/office/drawing/2014/main" id="{976B6EA3-66E2-7C41-9827-A4777307EB2E}"/>
                </a:ext>
              </a:extLst>
            </p:cNvPr>
            <p:cNvSpPr/>
            <p:nvPr/>
          </p:nvSpPr>
          <p:spPr>
            <a:xfrm>
              <a:off x="5009877" y="44812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49" name="TextBox 348">
              <a:extLst>
                <a:ext uri="{FF2B5EF4-FFF2-40B4-BE49-F238E27FC236}">
                  <a16:creationId xmlns:a16="http://schemas.microsoft.com/office/drawing/2014/main" id="{0A29E841-C4B8-D242-8DA2-81C4727C7B50}"/>
                </a:ext>
              </a:extLst>
            </p:cNvPr>
            <p:cNvSpPr txBox="1"/>
            <p:nvPr/>
          </p:nvSpPr>
          <p:spPr>
            <a:xfrm>
              <a:off x="3466996" y="458560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50" name="Rounded Rectangle 349">
              <a:extLst>
                <a:ext uri="{FF2B5EF4-FFF2-40B4-BE49-F238E27FC236}">
                  <a16:creationId xmlns:a16="http://schemas.microsoft.com/office/drawing/2014/main" id="{34EA7A19-B742-5546-8A2F-BFCA6CD0BFE0}"/>
                </a:ext>
              </a:extLst>
            </p:cNvPr>
            <p:cNvSpPr/>
            <p:nvPr/>
          </p:nvSpPr>
          <p:spPr>
            <a:xfrm>
              <a:off x="3672907" y="49449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51" name="Rounded Rectangle 350">
              <a:extLst>
                <a:ext uri="{FF2B5EF4-FFF2-40B4-BE49-F238E27FC236}">
                  <a16:creationId xmlns:a16="http://schemas.microsoft.com/office/drawing/2014/main" id="{E1B897D7-2DC4-F846-99CA-8DACA9488505}"/>
                </a:ext>
              </a:extLst>
            </p:cNvPr>
            <p:cNvSpPr/>
            <p:nvPr/>
          </p:nvSpPr>
          <p:spPr>
            <a:xfrm>
              <a:off x="3867070" y="49449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52" name="Rounded Rectangle 351">
              <a:extLst>
                <a:ext uri="{FF2B5EF4-FFF2-40B4-BE49-F238E27FC236}">
                  <a16:creationId xmlns:a16="http://schemas.microsoft.com/office/drawing/2014/main" id="{0566F65E-EA42-9C45-AE4E-16F1D5FEFF16}"/>
                </a:ext>
              </a:extLst>
            </p:cNvPr>
            <p:cNvSpPr/>
            <p:nvPr/>
          </p:nvSpPr>
          <p:spPr>
            <a:xfrm>
              <a:off x="4061233" y="49449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53" name="Rounded Rectangle 352">
              <a:extLst>
                <a:ext uri="{FF2B5EF4-FFF2-40B4-BE49-F238E27FC236}">
                  <a16:creationId xmlns:a16="http://schemas.microsoft.com/office/drawing/2014/main" id="{D07A0456-3463-8543-93E6-8F7B6940B442}"/>
                </a:ext>
              </a:extLst>
            </p:cNvPr>
            <p:cNvSpPr/>
            <p:nvPr/>
          </p:nvSpPr>
          <p:spPr>
            <a:xfrm>
              <a:off x="4253642" y="49452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54" name="Rounded Rectangle 353">
              <a:extLst>
                <a:ext uri="{FF2B5EF4-FFF2-40B4-BE49-F238E27FC236}">
                  <a16:creationId xmlns:a16="http://schemas.microsoft.com/office/drawing/2014/main" id="{820457A8-4C30-FA46-ACC0-35D921E9B52F}"/>
                </a:ext>
              </a:extLst>
            </p:cNvPr>
            <p:cNvSpPr/>
            <p:nvPr/>
          </p:nvSpPr>
          <p:spPr>
            <a:xfrm>
              <a:off x="4434102" y="49486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55" name="Rounded Rectangle 354">
              <a:extLst>
                <a:ext uri="{FF2B5EF4-FFF2-40B4-BE49-F238E27FC236}">
                  <a16:creationId xmlns:a16="http://schemas.microsoft.com/office/drawing/2014/main" id="{5EF796A1-F732-D24A-B2B9-F395E7AE24BB}"/>
                </a:ext>
              </a:extLst>
            </p:cNvPr>
            <p:cNvSpPr/>
            <p:nvPr/>
          </p:nvSpPr>
          <p:spPr>
            <a:xfrm>
              <a:off x="4628265" y="49486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56" name="Rounded Rectangle 355">
              <a:extLst>
                <a:ext uri="{FF2B5EF4-FFF2-40B4-BE49-F238E27FC236}">
                  <a16:creationId xmlns:a16="http://schemas.microsoft.com/office/drawing/2014/main" id="{A7893016-92DA-7C4D-821C-9870A290D488}"/>
                </a:ext>
              </a:extLst>
            </p:cNvPr>
            <p:cNvSpPr/>
            <p:nvPr/>
          </p:nvSpPr>
          <p:spPr>
            <a:xfrm>
              <a:off x="4822428" y="49460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57" name="Rounded Rectangle 356">
              <a:extLst>
                <a:ext uri="{FF2B5EF4-FFF2-40B4-BE49-F238E27FC236}">
                  <a16:creationId xmlns:a16="http://schemas.microsoft.com/office/drawing/2014/main" id="{3421ACAA-5D53-AB49-87B7-729DEA20B8E6}"/>
                </a:ext>
              </a:extLst>
            </p:cNvPr>
            <p:cNvSpPr/>
            <p:nvPr/>
          </p:nvSpPr>
          <p:spPr>
            <a:xfrm>
              <a:off x="5014837" y="49489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58" name="TextBox 357">
              <a:extLst>
                <a:ext uri="{FF2B5EF4-FFF2-40B4-BE49-F238E27FC236}">
                  <a16:creationId xmlns:a16="http://schemas.microsoft.com/office/drawing/2014/main" id="{56AD845C-0D48-8F4C-A026-1E4D3BDAF348}"/>
                </a:ext>
              </a:extLst>
            </p:cNvPr>
            <p:cNvSpPr txBox="1"/>
            <p:nvPr/>
          </p:nvSpPr>
          <p:spPr>
            <a:xfrm>
              <a:off x="3462124" y="505326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59" name="Rounded Rectangle 358">
              <a:extLst>
                <a:ext uri="{FF2B5EF4-FFF2-40B4-BE49-F238E27FC236}">
                  <a16:creationId xmlns:a16="http://schemas.microsoft.com/office/drawing/2014/main" id="{188575FB-B604-2842-81B1-844C47C23457}"/>
                </a:ext>
              </a:extLst>
            </p:cNvPr>
            <p:cNvSpPr/>
            <p:nvPr/>
          </p:nvSpPr>
          <p:spPr>
            <a:xfrm>
              <a:off x="5211585" y="49486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0" name="Rounded Rectangle 359">
              <a:extLst>
                <a:ext uri="{FF2B5EF4-FFF2-40B4-BE49-F238E27FC236}">
                  <a16:creationId xmlns:a16="http://schemas.microsoft.com/office/drawing/2014/main" id="{850ED95D-E2F4-3744-9D90-40156B79754C}"/>
                </a:ext>
              </a:extLst>
            </p:cNvPr>
            <p:cNvSpPr/>
            <p:nvPr/>
          </p:nvSpPr>
          <p:spPr>
            <a:xfrm>
              <a:off x="5407074" y="49449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1" name="Rounded Rectangle 360">
              <a:extLst>
                <a:ext uri="{FF2B5EF4-FFF2-40B4-BE49-F238E27FC236}">
                  <a16:creationId xmlns:a16="http://schemas.microsoft.com/office/drawing/2014/main" id="{3B21F1B4-3F47-804F-8BE7-307EBB3E2790}"/>
                </a:ext>
              </a:extLst>
            </p:cNvPr>
            <p:cNvSpPr/>
            <p:nvPr/>
          </p:nvSpPr>
          <p:spPr>
            <a:xfrm>
              <a:off x="3696595" y="538060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2" name="Rounded Rectangle 361">
              <a:extLst>
                <a:ext uri="{FF2B5EF4-FFF2-40B4-BE49-F238E27FC236}">
                  <a16:creationId xmlns:a16="http://schemas.microsoft.com/office/drawing/2014/main" id="{1FD3EF56-5957-3C4B-A312-E5FAD93F21D2}"/>
                </a:ext>
              </a:extLst>
            </p:cNvPr>
            <p:cNvSpPr/>
            <p:nvPr/>
          </p:nvSpPr>
          <p:spPr>
            <a:xfrm>
              <a:off x="3890758" y="53805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3" name="Rounded Rectangle 362">
              <a:extLst>
                <a:ext uri="{FF2B5EF4-FFF2-40B4-BE49-F238E27FC236}">
                  <a16:creationId xmlns:a16="http://schemas.microsoft.com/office/drawing/2014/main" id="{FA3B30AB-D376-AB42-ABD0-109302EA04D1}"/>
                </a:ext>
              </a:extLst>
            </p:cNvPr>
            <p:cNvSpPr/>
            <p:nvPr/>
          </p:nvSpPr>
          <p:spPr>
            <a:xfrm>
              <a:off x="4084921" y="5380599"/>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4" name="Rounded Rectangle 363">
              <a:extLst>
                <a:ext uri="{FF2B5EF4-FFF2-40B4-BE49-F238E27FC236}">
                  <a16:creationId xmlns:a16="http://schemas.microsoft.com/office/drawing/2014/main" id="{C102947E-98CD-4846-BFA4-A29FC1E9B8F3}"/>
                </a:ext>
              </a:extLst>
            </p:cNvPr>
            <p:cNvSpPr/>
            <p:nvPr/>
          </p:nvSpPr>
          <p:spPr>
            <a:xfrm>
              <a:off x="4277330" y="53808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5" name="Rounded Rectangle 364">
              <a:extLst>
                <a:ext uri="{FF2B5EF4-FFF2-40B4-BE49-F238E27FC236}">
                  <a16:creationId xmlns:a16="http://schemas.microsoft.com/office/drawing/2014/main" id="{A34C7FF4-B7EC-A94B-A956-3F140DE10069}"/>
                </a:ext>
              </a:extLst>
            </p:cNvPr>
            <p:cNvSpPr/>
            <p:nvPr/>
          </p:nvSpPr>
          <p:spPr>
            <a:xfrm>
              <a:off x="4457790" y="53842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6" name="Rounded Rectangle 365">
              <a:extLst>
                <a:ext uri="{FF2B5EF4-FFF2-40B4-BE49-F238E27FC236}">
                  <a16:creationId xmlns:a16="http://schemas.microsoft.com/office/drawing/2014/main" id="{4363D1CA-0B6A-B345-BFC1-FEFF652896C7}"/>
                </a:ext>
              </a:extLst>
            </p:cNvPr>
            <p:cNvSpPr/>
            <p:nvPr/>
          </p:nvSpPr>
          <p:spPr>
            <a:xfrm>
              <a:off x="4651953" y="5384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9" name="Rounded Rectangle 368">
              <a:extLst>
                <a:ext uri="{FF2B5EF4-FFF2-40B4-BE49-F238E27FC236}">
                  <a16:creationId xmlns:a16="http://schemas.microsoft.com/office/drawing/2014/main" id="{E5C46377-7CE6-6349-B25D-AC3B788B6C9F}"/>
                </a:ext>
              </a:extLst>
            </p:cNvPr>
            <p:cNvSpPr/>
            <p:nvPr/>
          </p:nvSpPr>
          <p:spPr>
            <a:xfrm>
              <a:off x="4846116" y="538171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0" name="Rounded Rectangle 369">
              <a:extLst>
                <a:ext uri="{FF2B5EF4-FFF2-40B4-BE49-F238E27FC236}">
                  <a16:creationId xmlns:a16="http://schemas.microsoft.com/office/drawing/2014/main" id="{3EBD5F3B-326A-7948-9E98-0D8F96A60469}"/>
                </a:ext>
              </a:extLst>
            </p:cNvPr>
            <p:cNvSpPr/>
            <p:nvPr/>
          </p:nvSpPr>
          <p:spPr>
            <a:xfrm>
              <a:off x="5038525" y="53845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3" name="TextBox 372">
              <a:extLst>
                <a:ext uri="{FF2B5EF4-FFF2-40B4-BE49-F238E27FC236}">
                  <a16:creationId xmlns:a16="http://schemas.microsoft.com/office/drawing/2014/main" id="{783FAD65-412F-2A42-B1DD-F52EAF0D48B7}"/>
                </a:ext>
              </a:extLst>
            </p:cNvPr>
            <p:cNvSpPr txBox="1"/>
            <p:nvPr/>
          </p:nvSpPr>
          <p:spPr>
            <a:xfrm>
              <a:off x="3485812" y="548888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74" name="Rounded Rectangle 373">
              <a:extLst>
                <a:ext uri="{FF2B5EF4-FFF2-40B4-BE49-F238E27FC236}">
                  <a16:creationId xmlns:a16="http://schemas.microsoft.com/office/drawing/2014/main" id="{A9AB885B-BFD4-C443-9BA0-4B315116C922}"/>
                </a:ext>
              </a:extLst>
            </p:cNvPr>
            <p:cNvSpPr/>
            <p:nvPr/>
          </p:nvSpPr>
          <p:spPr>
            <a:xfrm>
              <a:off x="5235273" y="5384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5" name="Rounded Rectangle 374">
              <a:extLst>
                <a:ext uri="{FF2B5EF4-FFF2-40B4-BE49-F238E27FC236}">
                  <a16:creationId xmlns:a16="http://schemas.microsoft.com/office/drawing/2014/main" id="{D513A84C-6CE8-A64E-BC4F-BB9F61F630C4}"/>
                </a:ext>
              </a:extLst>
            </p:cNvPr>
            <p:cNvSpPr/>
            <p:nvPr/>
          </p:nvSpPr>
          <p:spPr>
            <a:xfrm>
              <a:off x="3331098" y="2544962"/>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388" name="Rounded Rectangle 387">
              <a:extLst>
                <a:ext uri="{FF2B5EF4-FFF2-40B4-BE49-F238E27FC236}">
                  <a16:creationId xmlns:a16="http://schemas.microsoft.com/office/drawing/2014/main" id="{60C91F84-CE93-4942-BF2C-D4DBD77D15D6}"/>
                </a:ext>
              </a:extLst>
            </p:cNvPr>
            <p:cNvSpPr/>
            <p:nvPr/>
          </p:nvSpPr>
          <p:spPr>
            <a:xfrm>
              <a:off x="3625200" y="29785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1" name="Rounded Rectangle 390">
              <a:extLst>
                <a:ext uri="{FF2B5EF4-FFF2-40B4-BE49-F238E27FC236}">
                  <a16:creationId xmlns:a16="http://schemas.microsoft.com/office/drawing/2014/main" id="{7EE274BC-F0D9-0A47-8893-20E4A5D47B05}"/>
                </a:ext>
              </a:extLst>
            </p:cNvPr>
            <p:cNvSpPr/>
            <p:nvPr/>
          </p:nvSpPr>
          <p:spPr>
            <a:xfrm>
              <a:off x="3819363" y="29785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2" name="Rounded Rectangle 391">
              <a:extLst>
                <a:ext uri="{FF2B5EF4-FFF2-40B4-BE49-F238E27FC236}">
                  <a16:creationId xmlns:a16="http://schemas.microsoft.com/office/drawing/2014/main" id="{BA7A8FE7-3852-6344-9D6D-ACEF0E61D5C5}"/>
                </a:ext>
              </a:extLst>
            </p:cNvPr>
            <p:cNvSpPr/>
            <p:nvPr/>
          </p:nvSpPr>
          <p:spPr>
            <a:xfrm>
              <a:off x="4013526" y="29759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3" name="Rounded Rectangle 392">
              <a:extLst>
                <a:ext uri="{FF2B5EF4-FFF2-40B4-BE49-F238E27FC236}">
                  <a16:creationId xmlns:a16="http://schemas.microsoft.com/office/drawing/2014/main" id="{4B221F65-2991-5F4E-90CB-2E521EB321AB}"/>
                </a:ext>
              </a:extLst>
            </p:cNvPr>
            <p:cNvSpPr/>
            <p:nvPr/>
          </p:nvSpPr>
          <p:spPr>
            <a:xfrm>
              <a:off x="4205935" y="29788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4" name="Rounded Rectangle 393">
              <a:extLst>
                <a:ext uri="{FF2B5EF4-FFF2-40B4-BE49-F238E27FC236}">
                  <a16:creationId xmlns:a16="http://schemas.microsoft.com/office/drawing/2014/main" id="{2C3AFC40-AAB7-4C4D-AF54-76301F35E04F}"/>
                </a:ext>
              </a:extLst>
            </p:cNvPr>
            <p:cNvSpPr/>
            <p:nvPr/>
          </p:nvSpPr>
          <p:spPr>
            <a:xfrm>
              <a:off x="4396669" y="29826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5" name="Rounded Rectangle 394">
              <a:extLst>
                <a:ext uri="{FF2B5EF4-FFF2-40B4-BE49-F238E27FC236}">
                  <a16:creationId xmlns:a16="http://schemas.microsoft.com/office/drawing/2014/main" id="{703F1DD4-D10A-C943-B83B-2B26E355D860}"/>
                </a:ext>
              </a:extLst>
            </p:cNvPr>
            <p:cNvSpPr/>
            <p:nvPr/>
          </p:nvSpPr>
          <p:spPr>
            <a:xfrm>
              <a:off x="4580558" y="29723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6" name="Rounded Rectangle 395">
              <a:extLst>
                <a:ext uri="{FF2B5EF4-FFF2-40B4-BE49-F238E27FC236}">
                  <a16:creationId xmlns:a16="http://schemas.microsoft.com/office/drawing/2014/main" id="{80390852-954C-2345-BA27-ABE7A1A84562}"/>
                </a:ext>
              </a:extLst>
            </p:cNvPr>
            <p:cNvSpPr/>
            <p:nvPr/>
          </p:nvSpPr>
          <p:spPr>
            <a:xfrm>
              <a:off x="4774721" y="29796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7" name="Rounded Rectangle 396">
              <a:extLst>
                <a:ext uri="{FF2B5EF4-FFF2-40B4-BE49-F238E27FC236}">
                  <a16:creationId xmlns:a16="http://schemas.microsoft.com/office/drawing/2014/main" id="{31BD73B1-D71F-0B4A-B0EE-264B15AA54FD}"/>
                </a:ext>
              </a:extLst>
            </p:cNvPr>
            <p:cNvSpPr/>
            <p:nvPr/>
          </p:nvSpPr>
          <p:spPr>
            <a:xfrm>
              <a:off x="4967130" y="29726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8" name="TextBox 397">
              <a:extLst>
                <a:ext uri="{FF2B5EF4-FFF2-40B4-BE49-F238E27FC236}">
                  <a16:creationId xmlns:a16="http://schemas.microsoft.com/office/drawing/2014/main" id="{1114C1D3-293D-9C4C-A574-8A8A8A1F5D18}"/>
                </a:ext>
              </a:extLst>
            </p:cNvPr>
            <p:cNvSpPr txBox="1"/>
            <p:nvPr/>
          </p:nvSpPr>
          <p:spPr>
            <a:xfrm>
              <a:off x="3414417" y="308683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99" name="Rounded Rectangle 398">
              <a:extLst>
                <a:ext uri="{FF2B5EF4-FFF2-40B4-BE49-F238E27FC236}">
                  <a16:creationId xmlns:a16="http://schemas.microsoft.com/office/drawing/2014/main" id="{C0120853-5136-E248-B5AA-178EF6E67951}"/>
                </a:ext>
              </a:extLst>
            </p:cNvPr>
            <p:cNvSpPr/>
            <p:nvPr/>
          </p:nvSpPr>
          <p:spPr>
            <a:xfrm>
              <a:off x="3614472" y="34649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0" name="Rounded Rectangle 399">
              <a:extLst>
                <a:ext uri="{FF2B5EF4-FFF2-40B4-BE49-F238E27FC236}">
                  <a16:creationId xmlns:a16="http://schemas.microsoft.com/office/drawing/2014/main" id="{6A8F3F2C-685A-2441-ACCE-91F1805E8177}"/>
                </a:ext>
              </a:extLst>
            </p:cNvPr>
            <p:cNvSpPr/>
            <p:nvPr/>
          </p:nvSpPr>
          <p:spPr>
            <a:xfrm>
              <a:off x="3808635" y="34649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2" name="Rounded Rectangle 401">
              <a:extLst>
                <a:ext uri="{FF2B5EF4-FFF2-40B4-BE49-F238E27FC236}">
                  <a16:creationId xmlns:a16="http://schemas.microsoft.com/office/drawing/2014/main" id="{C5B3EF5A-CC6D-B142-8C45-C34E52F4A46F}"/>
                </a:ext>
              </a:extLst>
            </p:cNvPr>
            <p:cNvSpPr/>
            <p:nvPr/>
          </p:nvSpPr>
          <p:spPr>
            <a:xfrm>
              <a:off x="4002798" y="346497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3" name="Rounded Rectangle 402">
              <a:extLst>
                <a:ext uri="{FF2B5EF4-FFF2-40B4-BE49-F238E27FC236}">
                  <a16:creationId xmlns:a16="http://schemas.microsoft.com/office/drawing/2014/main" id="{6BD24E61-C2AC-164B-BBBD-C8DE95959E26}"/>
                </a:ext>
              </a:extLst>
            </p:cNvPr>
            <p:cNvSpPr/>
            <p:nvPr/>
          </p:nvSpPr>
          <p:spPr>
            <a:xfrm>
              <a:off x="4195207" y="34652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4" name="Rounded Rectangle 403">
              <a:extLst>
                <a:ext uri="{FF2B5EF4-FFF2-40B4-BE49-F238E27FC236}">
                  <a16:creationId xmlns:a16="http://schemas.microsoft.com/office/drawing/2014/main" id="{AE5B24CA-17C7-3A42-AF1A-9708909E9852}"/>
                </a:ext>
              </a:extLst>
            </p:cNvPr>
            <p:cNvSpPr/>
            <p:nvPr/>
          </p:nvSpPr>
          <p:spPr>
            <a:xfrm>
              <a:off x="4375667" y="3468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5" name="Rounded Rectangle 404">
              <a:extLst>
                <a:ext uri="{FF2B5EF4-FFF2-40B4-BE49-F238E27FC236}">
                  <a16:creationId xmlns:a16="http://schemas.microsoft.com/office/drawing/2014/main" id="{7652A64D-AEF2-9E43-BA62-D7AA3C9DB148}"/>
                </a:ext>
              </a:extLst>
            </p:cNvPr>
            <p:cNvSpPr/>
            <p:nvPr/>
          </p:nvSpPr>
          <p:spPr>
            <a:xfrm>
              <a:off x="4569830" y="34686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6" name="Rounded Rectangle 405">
              <a:extLst>
                <a:ext uri="{FF2B5EF4-FFF2-40B4-BE49-F238E27FC236}">
                  <a16:creationId xmlns:a16="http://schemas.microsoft.com/office/drawing/2014/main" id="{68DA1085-6EE5-3B48-A892-05BE6DA1CA42}"/>
                </a:ext>
              </a:extLst>
            </p:cNvPr>
            <p:cNvSpPr/>
            <p:nvPr/>
          </p:nvSpPr>
          <p:spPr>
            <a:xfrm>
              <a:off x="4763993" y="34660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7" name="Rounded Rectangle 406">
              <a:extLst>
                <a:ext uri="{FF2B5EF4-FFF2-40B4-BE49-F238E27FC236}">
                  <a16:creationId xmlns:a16="http://schemas.microsoft.com/office/drawing/2014/main" id="{DE7BA95C-5687-A649-B3C0-F6C79AB228AC}"/>
                </a:ext>
              </a:extLst>
            </p:cNvPr>
            <p:cNvSpPr/>
            <p:nvPr/>
          </p:nvSpPr>
          <p:spPr>
            <a:xfrm>
              <a:off x="4956402" y="34689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8" name="TextBox 407">
              <a:extLst>
                <a:ext uri="{FF2B5EF4-FFF2-40B4-BE49-F238E27FC236}">
                  <a16:creationId xmlns:a16="http://schemas.microsoft.com/office/drawing/2014/main" id="{AB25C2BD-322A-B64C-8CC7-F9737E3162B8}"/>
                </a:ext>
              </a:extLst>
            </p:cNvPr>
            <p:cNvSpPr txBox="1"/>
            <p:nvPr/>
          </p:nvSpPr>
          <p:spPr>
            <a:xfrm>
              <a:off x="3403689" y="3573260"/>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12" name="Rounded Rectangle 411">
              <a:extLst>
                <a:ext uri="{FF2B5EF4-FFF2-40B4-BE49-F238E27FC236}">
                  <a16:creationId xmlns:a16="http://schemas.microsoft.com/office/drawing/2014/main" id="{4D43B55E-A37A-BF4B-B999-8A03B57003CC}"/>
                </a:ext>
              </a:extLst>
            </p:cNvPr>
            <p:cNvSpPr/>
            <p:nvPr/>
          </p:nvSpPr>
          <p:spPr>
            <a:xfrm>
              <a:off x="3559943" y="39415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4" name="Rounded Rectangle 413">
              <a:extLst>
                <a:ext uri="{FF2B5EF4-FFF2-40B4-BE49-F238E27FC236}">
                  <a16:creationId xmlns:a16="http://schemas.microsoft.com/office/drawing/2014/main" id="{AD6890FE-1264-9A42-8E36-38A3D5F46A51}"/>
                </a:ext>
              </a:extLst>
            </p:cNvPr>
            <p:cNvSpPr/>
            <p:nvPr/>
          </p:nvSpPr>
          <p:spPr>
            <a:xfrm>
              <a:off x="3754106" y="39415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5" name="Rounded Rectangle 414">
              <a:extLst>
                <a:ext uri="{FF2B5EF4-FFF2-40B4-BE49-F238E27FC236}">
                  <a16:creationId xmlns:a16="http://schemas.microsoft.com/office/drawing/2014/main" id="{8A877E90-57A0-0E47-9544-D7F83DDD41BE}"/>
                </a:ext>
              </a:extLst>
            </p:cNvPr>
            <p:cNvSpPr/>
            <p:nvPr/>
          </p:nvSpPr>
          <p:spPr>
            <a:xfrm>
              <a:off x="3948269" y="394157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6" name="Rounded Rectangle 415">
              <a:extLst>
                <a:ext uri="{FF2B5EF4-FFF2-40B4-BE49-F238E27FC236}">
                  <a16:creationId xmlns:a16="http://schemas.microsoft.com/office/drawing/2014/main" id="{CAA2FD3C-44AD-CB4D-83D2-B7A55831FA14}"/>
                </a:ext>
              </a:extLst>
            </p:cNvPr>
            <p:cNvSpPr/>
            <p:nvPr/>
          </p:nvSpPr>
          <p:spPr>
            <a:xfrm>
              <a:off x="4140678" y="39418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7" name="Rounded Rectangle 416">
              <a:extLst>
                <a:ext uri="{FF2B5EF4-FFF2-40B4-BE49-F238E27FC236}">
                  <a16:creationId xmlns:a16="http://schemas.microsoft.com/office/drawing/2014/main" id="{A514E334-2F25-EF41-A644-1FA36F211B8A}"/>
                </a:ext>
              </a:extLst>
            </p:cNvPr>
            <p:cNvSpPr/>
            <p:nvPr/>
          </p:nvSpPr>
          <p:spPr>
            <a:xfrm>
              <a:off x="4321138" y="39354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8" name="Rounded Rectangle 417">
              <a:extLst>
                <a:ext uri="{FF2B5EF4-FFF2-40B4-BE49-F238E27FC236}">
                  <a16:creationId xmlns:a16="http://schemas.microsoft.com/office/drawing/2014/main" id="{CE2E029F-BA70-574E-AB8B-8F8363A25E52}"/>
                </a:ext>
              </a:extLst>
            </p:cNvPr>
            <p:cNvSpPr/>
            <p:nvPr/>
          </p:nvSpPr>
          <p:spPr>
            <a:xfrm>
              <a:off x="4515301" y="39354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9" name="Rounded Rectangle 418">
              <a:extLst>
                <a:ext uri="{FF2B5EF4-FFF2-40B4-BE49-F238E27FC236}">
                  <a16:creationId xmlns:a16="http://schemas.microsoft.com/office/drawing/2014/main" id="{1BFFA2A0-E17C-C341-9255-C332FE94E606}"/>
                </a:ext>
              </a:extLst>
            </p:cNvPr>
            <p:cNvSpPr/>
            <p:nvPr/>
          </p:nvSpPr>
          <p:spPr>
            <a:xfrm>
              <a:off x="4709464" y="39426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0" name="TextBox 419">
              <a:extLst>
                <a:ext uri="{FF2B5EF4-FFF2-40B4-BE49-F238E27FC236}">
                  <a16:creationId xmlns:a16="http://schemas.microsoft.com/office/drawing/2014/main" id="{7FAA4B72-888F-0348-9E3F-14441C230884}"/>
                </a:ext>
              </a:extLst>
            </p:cNvPr>
            <p:cNvSpPr txBox="1"/>
            <p:nvPr/>
          </p:nvSpPr>
          <p:spPr>
            <a:xfrm>
              <a:off x="3349160" y="404985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21" name="Rounded Rectangle 420">
              <a:extLst>
                <a:ext uri="{FF2B5EF4-FFF2-40B4-BE49-F238E27FC236}">
                  <a16:creationId xmlns:a16="http://schemas.microsoft.com/office/drawing/2014/main" id="{EF7B5285-0916-CA40-889A-3CF9A79A749D}"/>
                </a:ext>
              </a:extLst>
            </p:cNvPr>
            <p:cNvSpPr/>
            <p:nvPr/>
          </p:nvSpPr>
          <p:spPr>
            <a:xfrm>
              <a:off x="5153150" y="34686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3" name="Rounded Rectangle 422">
              <a:extLst>
                <a:ext uri="{FF2B5EF4-FFF2-40B4-BE49-F238E27FC236}">
                  <a16:creationId xmlns:a16="http://schemas.microsoft.com/office/drawing/2014/main" id="{E17532DC-E307-8C4D-A1F8-8E0E11C379CB}"/>
                </a:ext>
              </a:extLst>
            </p:cNvPr>
            <p:cNvSpPr/>
            <p:nvPr/>
          </p:nvSpPr>
          <p:spPr>
            <a:xfrm>
              <a:off x="5348639" y="34649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1" name="Rounded Rectangle 430">
              <a:extLst>
                <a:ext uri="{FF2B5EF4-FFF2-40B4-BE49-F238E27FC236}">
                  <a16:creationId xmlns:a16="http://schemas.microsoft.com/office/drawing/2014/main" id="{25E6EB2A-01A7-0E4C-AD2E-3F4DCD83FC33}"/>
                </a:ext>
              </a:extLst>
            </p:cNvPr>
            <p:cNvSpPr/>
            <p:nvPr/>
          </p:nvSpPr>
          <p:spPr>
            <a:xfrm>
              <a:off x="3575693" y="44268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2" name="Rounded Rectangle 431">
              <a:extLst>
                <a:ext uri="{FF2B5EF4-FFF2-40B4-BE49-F238E27FC236}">
                  <a16:creationId xmlns:a16="http://schemas.microsoft.com/office/drawing/2014/main" id="{1AC65903-CBA3-6742-83D0-D15AC8C79760}"/>
                </a:ext>
              </a:extLst>
            </p:cNvPr>
            <p:cNvSpPr/>
            <p:nvPr/>
          </p:nvSpPr>
          <p:spPr>
            <a:xfrm>
              <a:off x="3769856" y="44268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3" name="Rounded Rectangle 432">
              <a:extLst>
                <a:ext uri="{FF2B5EF4-FFF2-40B4-BE49-F238E27FC236}">
                  <a16:creationId xmlns:a16="http://schemas.microsoft.com/office/drawing/2014/main" id="{4F5ED56E-3FED-1A46-BD22-34FA8FA8CE6A}"/>
                </a:ext>
              </a:extLst>
            </p:cNvPr>
            <p:cNvSpPr/>
            <p:nvPr/>
          </p:nvSpPr>
          <p:spPr>
            <a:xfrm>
              <a:off x="3964019" y="44268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4" name="Rounded Rectangle 433">
              <a:extLst>
                <a:ext uri="{FF2B5EF4-FFF2-40B4-BE49-F238E27FC236}">
                  <a16:creationId xmlns:a16="http://schemas.microsoft.com/office/drawing/2014/main" id="{E04C22C9-0C06-3849-9180-5C715916700B}"/>
                </a:ext>
              </a:extLst>
            </p:cNvPr>
            <p:cNvSpPr/>
            <p:nvPr/>
          </p:nvSpPr>
          <p:spPr>
            <a:xfrm>
              <a:off x="4156428" y="44271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5" name="Rounded Rectangle 434">
              <a:extLst>
                <a:ext uri="{FF2B5EF4-FFF2-40B4-BE49-F238E27FC236}">
                  <a16:creationId xmlns:a16="http://schemas.microsoft.com/office/drawing/2014/main" id="{B870A162-8116-C64D-A652-C5A2ECC2AF92}"/>
                </a:ext>
              </a:extLst>
            </p:cNvPr>
            <p:cNvSpPr/>
            <p:nvPr/>
          </p:nvSpPr>
          <p:spPr>
            <a:xfrm>
              <a:off x="4336888" y="44305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6" name="Rounded Rectangle 435">
              <a:extLst>
                <a:ext uri="{FF2B5EF4-FFF2-40B4-BE49-F238E27FC236}">
                  <a16:creationId xmlns:a16="http://schemas.microsoft.com/office/drawing/2014/main" id="{EAA9F15E-125A-5049-805A-F35BC96B9C7C}"/>
                </a:ext>
              </a:extLst>
            </p:cNvPr>
            <p:cNvSpPr/>
            <p:nvPr/>
          </p:nvSpPr>
          <p:spPr>
            <a:xfrm>
              <a:off x="4531051" y="44305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8" name="Rounded Rectangle 437">
              <a:extLst>
                <a:ext uri="{FF2B5EF4-FFF2-40B4-BE49-F238E27FC236}">
                  <a16:creationId xmlns:a16="http://schemas.microsoft.com/office/drawing/2014/main" id="{F9BC2707-4F22-B04F-8243-21CF1D53F8A6}"/>
                </a:ext>
              </a:extLst>
            </p:cNvPr>
            <p:cNvSpPr/>
            <p:nvPr/>
          </p:nvSpPr>
          <p:spPr>
            <a:xfrm>
              <a:off x="4725214" y="44279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9" name="TextBox 438">
              <a:extLst>
                <a:ext uri="{FF2B5EF4-FFF2-40B4-BE49-F238E27FC236}">
                  <a16:creationId xmlns:a16="http://schemas.microsoft.com/office/drawing/2014/main" id="{F1BAD852-4BA5-8B4B-91E4-0A3383E3A693}"/>
                </a:ext>
              </a:extLst>
            </p:cNvPr>
            <p:cNvSpPr txBox="1"/>
            <p:nvPr/>
          </p:nvSpPr>
          <p:spPr>
            <a:xfrm>
              <a:off x="3364910" y="453516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40" name="Rounded Rectangle 439">
              <a:extLst>
                <a:ext uri="{FF2B5EF4-FFF2-40B4-BE49-F238E27FC236}">
                  <a16:creationId xmlns:a16="http://schemas.microsoft.com/office/drawing/2014/main" id="{00DE8F47-2B37-124B-8031-D7C49883FD0F}"/>
                </a:ext>
              </a:extLst>
            </p:cNvPr>
            <p:cNvSpPr/>
            <p:nvPr/>
          </p:nvSpPr>
          <p:spPr>
            <a:xfrm>
              <a:off x="3586229" y="48636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43" name="Rounded Rectangle 442">
              <a:extLst>
                <a:ext uri="{FF2B5EF4-FFF2-40B4-BE49-F238E27FC236}">
                  <a16:creationId xmlns:a16="http://schemas.microsoft.com/office/drawing/2014/main" id="{2B58809E-AD4B-1641-BEC0-629F0D396B25}"/>
                </a:ext>
              </a:extLst>
            </p:cNvPr>
            <p:cNvSpPr/>
            <p:nvPr/>
          </p:nvSpPr>
          <p:spPr>
            <a:xfrm>
              <a:off x="3780392" y="48636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44" name="Rounded Rectangle 443">
              <a:extLst>
                <a:ext uri="{FF2B5EF4-FFF2-40B4-BE49-F238E27FC236}">
                  <a16:creationId xmlns:a16="http://schemas.microsoft.com/office/drawing/2014/main" id="{76B9421A-69BA-234E-BDB5-7E6B7805D924}"/>
                </a:ext>
              </a:extLst>
            </p:cNvPr>
            <p:cNvSpPr/>
            <p:nvPr/>
          </p:nvSpPr>
          <p:spPr>
            <a:xfrm>
              <a:off x="3974555" y="486113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45" name="Rounded Rectangle 444">
              <a:extLst>
                <a:ext uri="{FF2B5EF4-FFF2-40B4-BE49-F238E27FC236}">
                  <a16:creationId xmlns:a16="http://schemas.microsoft.com/office/drawing/2014/main" id="{A7389412-91C8-7F4C-8B9A-56D2D320322F}"/>
                </a:ext>
              </a:extLst>
            </p:cNvPr>
            <p:cNvSpPr/>
            <p:nvPr/>
          </p:nvSpPr>
          <p:spPr>
            <a:xfrm>
              <a:off x="4157132" y="48639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46" name="Rounded Rectangle 445">
              <a:extLst>
                <a:ext uri="{FF2B5EF4-FFF2-40B4-BE49-F238E27FC236}">
                  <a16:creationId xmlns:a16="http://schemas.microsoft.com/office/drawing/2014/main" id="{595AA6B1-2D9C-134D-968B-DF4136A952F7}"/>
                </a:ext>
              </a:extLst>
            </p:cNvPr>
            <p:cNvSpPr/>
            <p:nvPr/>
          </p:nvSpPr>
          <p:spPr>
            <a:xfrm>
              <a:off x="4347424" y="48673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47" name="Rounded Rectangle 446">
              <a:extLst>
                <a:ext uri="{FF2B5EF4-FFF2-40B4-BE49-F238E27FC236}">
                  <a16:creationId xmlns:a16="http://schemas.microsoft.com/office/drawing/2014/main" id="{E3660548-1001-6245-91EE-027DF45D27C0}"/>
                </a:ext>
              </a:extLst>
            </p:cNvPr>
            <p:cNvSpPr/>
            <p:nvPr/>
          </p:nvSpPr>
          <p:spPr>
            <a:xfrm>
              <a:off x="4531755" y="48673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48" name="Rounded Rectangle 447">
              <a:extLst>
                <a:ext uri="{FF2B5EF4-FFF2-40B4-BE49-F238E27FC236}">
                  <a16:creationId xmlns:a16="http://schemas.microsoft.com/office/drawing/2014/main" id="{6C481C0E-C869-7143-9A2D-D34395D9C165}"/>
                </a:ext>
              </a:extLst>
            </p:cNvPr>
            <p:cNvSpPr/>
            <p:nvPr/>
          </p:nvSpPr>
          <p:spPr>
            <a:xfrm>
              <a:off x="4725918" y="486480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49" name="Rounded Rectangle 448">
              <a:extLst>
                <a:ext uri="{FF2B5EF4-FFF2-40B4-BE49-F238E27FC236}">
                  <a16:creationId xmlns:a16="http://schemas.microsoft.com/office/drawing/2014/main" id="{279D1A22-B0E6-6D44-AB1B-2DB13E6AC83F}"/>
                </a:ext>
              </a:extLst>
            </p:cNvPr>
            <p:cNvSpPr/>
            <p:nvPr/>
          </p:nvSpPr>
          <p:spPr>
            <a:xfrm>
              <a:off x="4918327" y="48676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51" name="TextBox 450">
              <a:extLst>
                <a:ext uri="{FF2B5EF4-FFF2-40B4-BE49-F238E27FC236}">
                  <a16:creationId xmlns:a16="http://schemas.microsoft.com/office/drawing/2014/main" id="{F98D0AA5-2677-A94C-B837-0ABA15D070F9}"/>
                </a:ext>
              </a:extLst>
            </p:cNvPr>
            <p:cNvSpPr txBox="1"/>
            <p:nvPr/>
          </p:nvSpPr>
          <p:spPr>
            <a:xfrm>
              <a:off x="3375446" y="497197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53" name="Rounded Rectangle 452">
              <a:extLst>
                <a:ext uri="{FF2B5EF4-FFF2-40B4-BE49-F238E27FC236}">
                  <a16:creationId xmlns:a16="http://schemas.microsoft.com/office/drawing/2014/main" id="{251A46A9-EB22-7B45-86C4-9A9ADD74FEB7}"/>
                </a:ext>
              </a:extLst>
            </p:cNvPr>
            <p:cNvSpPr/>
            <p:nvPr/>
          </p:nvSpPr>
          <p:spPr>
            <a:xfrm>
              <a:off x="3581357" y="53313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54" name="Rounded Rectangle 453">
              <a:extLst>
                <a:ext uri="{FF2B5EF4-FFF2-40B4-BE49-F238E27FC236}">
                  <a16:creationId xmlns:a16="http://schemas.microsoft.com/office/drawing/2014/main" id="{E9599216-099C-2F43-84D1-2E8E982F22C0}"/>
                </a:ext>
              </a:extLst>
            </p:cNvPr>
            <p:cNvSpPr/>
            <p:nvPr/>
          </p:nvSpPr>
          <p:spPr>
            <a:xfrm>
              <a:off x="3775520" y="53313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56" name="Rounded Rectangle 455">
              <a:extLst>
                <a:ext uri="{FF2B5EF4-FFF2-40B4-BE49-F238E27FC236}">
                  <a16:creationId xmlns:a16="http://schemas.microsoft.com/office/drawing/2014/main" id="{8F55DF45-2401-D646-BB8B-A73D7B04BB65}"/>
                </a:ext>
              </a:extLst>
            </p:cNvPr>
            <p:cNvSpPr/>
            <p:nvPr/>
          </p:nvSpPr>
          <p:spPr>
            <a:xfrm>
              <a:off x="3969683" y="533135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57" name="Rounded Rectangle 456">
              <a:extLst>
                <a:ext uri="{FF2B5EF4-FFF2-40B4-BE49-F238E27FC236}">
                  <a16:creationId xmlns:a16="http://schemas.microsoft.com/office/drawing/2014/main" id="{08B4411D-8E3C-434C-B6EC-EB04983526EB}"/>
                </a:ext>
              </a:extLst>
            </p:cNvPr>
            <p:cNvSpPr/>
            <p:nvPr/>
          </p:nvSpPr>
          <p:spPr>
            <a:xfrm>
              <a:off x="4162092" y="53316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58" name="Rounded Rectangle 457">
              <a:extLst>
                <a:ext uri="{FF2B5EF4-FFF2-40B4-BE49-F238E27FC236}">
                  <a16:creationId xmlns:a16="http://schemas.microsoft.com/office/drawing/2014/main" id="{E6D00DDB-AB43-FA4A-8D18-9FF14E9148BE}"/>
                </a:ext>
              </a:extLst>
            </p:cNvPr>
            <p:cNvSpPr/>
            <p:nvPr/>
          </p:nvSpPr>
          <p:spPr>
            <a:xfrm>
              <a:off x="4342552" y="53350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60" name="Rounded Rectangle 459">
              <a:extLst>
                <a:ext uri="{FF2B5EF4-FFF2-40B4-BE49-F238E27FC236}">
                  <a16:creationId xmlns:a16="http://schemas.microsoft.com/office/drawing/2014/main" id="{2A87882E-4F74-AE47-AD03-5325FC655826}"/>
                </a:ext>
              </a:extLst>
            </p:cNvPr>
            <p:cNvSpPr/>
            <p:nvPr/>
          </p:nvSpPr>
          <p:spPr>
            <a:xfrm>
              <a:off x="4536715" y="53350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61" name="Rounded Rectangle 460">
              <a:extLst>
                <a:ext uri="{FF2B5EF4-FFF2-40B4-BE49-F238E27FC236}">
                  <a16:creationId xmlns:a16="http://schemas.microsoft.com/office/drawing/2014/main" id="{9085B50C-DB17-E54A-9CD9-557E954BEAA1}"/>
                </a:ext>
              </a:extLst>
            </p:cNvPr>
            <p:cNvSpPr/>
            <p:nvPr/>
          </p:nvSpPr>
          <p:spPr>
            <a:xfrm>
              <a:off x="4730878" y="53324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62" name="Rounded Rectangle 461">
              <a:extLst>
                <a:ext uri="{FF2B5EF4-FFF2-40B4-BE49-F238E27FC236}">
                  <a16:creationId xmlns:a16="http://schemas.microsoft.com/office/drawing/2014/main" id="{E3EDD80D-FFA2-CD45-BAC3-B5B7BB7DEC2D}"/>
                </a:ext>
              </a:extLst>
            </p:cNvPr>
            <p:cNvSpPr/>
            <p:nvPr/>
          </p:nvSpPr>
          <p:spPr>
            <a:xfrm>
              <a:off x="4923287" y="53353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63" name="TextBox 462">
              <a:extLst>
                <a:ext uri="{FF2B5EF4-FFF2-40B4-BE49-F238E27FC236}">
                  <a16:creationId xmlns:a16="http://schemas.microsoft.com/office/drawing/2014/main" id="{F59F8518-1423-7347-A76E-910AD026D4F0}"/>
                </a:ext>
              </a:extLst>
            </p:cNvPr>
            <p:cNvSpPr txBox="1"/>
            <p:nvPr/>
          </p:nvSpPr>
          <p:spPr>
            <a:xfrm>
              <a:off x="3370574" y="543964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65" name="Rounded Rectangle 464">
              <a:extLst>
                <a:ext uri="{FF2B5EF4-FFF2-40B4-BE49-F238E27FC236}">
                  <a16:creationId xmlns:a16="http://schemas.microsoft.com/office/drawing/2014/main" id="{3E1B6517-974A-2444-AFBA-31F0611D4893}"/>
                </a:ext>
              </a:extLst>
            </p:cNvPr>
            <p:cNvSpPr/>
            <p:nvPr/>
          </p:nvSpPr>
          <p:spPr>
            <a:xfrm>
              <a:off x="5120035" y="53350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66" name="Rounded Rectangle 465">
              <a:extLst>
                <a:ext uri="{FF2B5EF4-FFF2-40B4-BE49-F238E27FC236}">
                  <a16:creationId xmlns:a16="http://schemas.microsoft.com/office/drawing/2014/main" id="{D9411C07-DF13-E143-B2BA-50971AF9C82F}"/>
                </a:ext>
              </a:extLst>
            </p:cNvPr>
            <p:cNvSpPr/>
            <p:nvPr/>
          </p:nvSpPr>
          <p:spPr>
            <a:xfrm>
              <a:off x="5315524" y="53313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69" name="Rounded Rectangle 468">
              <a:extLst>
                <a:ext uri="{FF2B5EF4-FFF2-40B4-BE49-F238E27FC236}">
                  <a16:creationId xmlns:a16="http://schemas.microsoft.com/office/drawing/2014/main" id="{99DF04A8-26D5-2341-97E0-0C0E7C068445}"/>
                </a:ext>
              </a:extLst>
            </p:cNvPr>
            <p:cNvSpPr/>
            <p:nvPr/>
          </p:nvSpPr>
          <p:spPr>
            <a:xfrm>
              <a:off x="3605045" y="576697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70" name="Rounded Rectangle 469">
              <a:extLst>
                <a:ext uri="{FF2B5EF4-FFF2-40B4-BE49-F238E27FC236}">
                  <a16:creationId xmlns:a16="http://schemas.microsoft.com/office/drawing/2014/main" id="{C51CA9A9-4CE8-5B46-A8EC-6446B507FC54}"/>
                </a:ext>
              </a:extLst>
            </p:cNvPr>
            <p:cNvSpPr/>
            <p:nvPr/>
          </p:nvSpPr>
          <p:spPr>
            <a:xfrm>
              <a:off x="3799208" y="57669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71" name="Rounded Rectangle 470">
              <a:extLst>
                <a:ext uri="{FF2B5EF4-FFF2-40B4-BE49-F238E27FC236}">
                  <a16:creationId xmlns:a16="http://schemas.microsoft.com/office/drawing/2014/main" id="{7A31D510-597A-C244-AFFC-652DB6F33A3E}"/>
                </a:ext>
              </a:extLst>
            </p:cNvPr>
            <p:cNvSpPr/>
            <p:nvPr/>
          </p:nvSpPr>
          <p:spPr>
            <a:xfrm>
              <a:off x="3993371" y="5766977"/>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72" name="Rounded Rectangle 471">
              <a:extLst>
                <a:ext uri="{FF2B5EF4-FFF2-40B4-BE49-F238E27FC236}">
                  <a16:creationId xmlns:a16="http://schemas.microsoft.com/office/drawing/2014/main" id="{ED4DDFDD-6B81-5848-A2F7-B55C1D9D9C31}"/>
                </a:ext>
              </a:extLst>
            </p:cNvPr>
            <p:cNvSpPr/>
            <p:nvPr/>
          </p:nvSpPr>
          <p:spPr>
            <a:xfrm>
              <a:off x="4185780" y="57672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73" name="Rounded Rectangle 472">
              <a:extLst>
                <a:ext uri="{FF2B5EF4-FFF2-40B4-BE49-F238E27FC236}">
                  <a16:creationId xmlns:a16="http://schemas.microsoft.com/office/drawing/2014/main" id="{459A49CE-10B8-8442-A284-03343CBA321C}"/>
                </a:ext>
              </a:extLst>
            </p:cNvPr>
            <p:cNvSpPr/>
            <p:nvPr/>
          </p:nvSpPr>
          <p:spPr>
            <a:xfrm>
              <a:off x="4366240" y="5770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74" name="Rounded Rectangle 473">
              <a:extLst>
                <a:ext uri="{FF2B5EF4-FFF2-40B4-BE49-F238E27FC236}">
                  <a16:creationId xmlns:a16="http://schemas.microsoft.com/office/drawing/2014/main" id="{05FAF23B-8515-A440-A3AA-0B7F144615B5}"/>
                </a:ext>
              </a:extLst>
            </p:cNvPr>
            <p:cNvSpPr/>
            <p:nvPr/>
          </p:nvSpPr>
          <p:spPr>
            <a:xfrm>
              <a:off x="4560403" y="57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75" name="Rounded Rectangle 474">
              <a:extLst>
                <a:ext uri="{FF2B5EF4-FFF2-40B4-BE49-F238E27FC236}">
                  <a16:creationId xmlns:a16="http://schemas.microsoft.com/office/drawing/2014/main" id="{5F85B435-01A0-E640-9A03-D237CB0357BD}"/>
                </a:ext>
              </a:extLst>
            </p:cNvPr>
            <p:cNvSpPr/>
            <p:nvPr/>
          </p:nvSpPr>
          <p:spPr>
            <a:xfrm>
              <a:off x="4754566" y="57680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76" name="Rounded Rectangle 475">
              <a:extLst>
                <a:ext uri="{FF2B5EF4-FFF2-40B4-BE49-F238E27FC236}">
                  <a16:creationId xmlns:a16="http://schemas.microsoft.com/office/drawing/2014/main" id="{3CF4075D-7410-794E-8911-010F2326BF69}"/>
                </a:ext>
              </a:extLst>
            </p:cNvPr>
            <p:cNvSpPr/>
            <p:nvPr/>
          </p:nvSpPr>
          <p:spPr>
            <a:xfrm>
              <a:off x="4946975" y="5770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77" name="TextBox 476">
              <a:extLst>
                <a:ext uri="{FF2B5EF4-FFF2-40B4-BE49-F238E27FC236}">
                  <a16:creationId xmlns:a16="http://schemas.microsoft.com/office/drawing/2014/main" id="{94BE3C0E-9960-0B40-B4A6-684361DA59BA}"/>
                </a:ext>
              </a:extLst>
            </p:cNvPr>
            <p:cNvSpPr txBox="1"/>
            <p:nvPr/>
          </p:nvSpPr>
          <p:spPr>
            <a:xfrm>
              <a:off x="3394262" y="587526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78" name="Rounded Rectangle 477">
              <a:extLst>
                <a:ext uri="{FF2B5EF4-FFF2-40B4-BE49-F238E27FC236}">
                  <a16:creationId xmlns:a16="http://schemas.microsoft.com/office/drawing/2014/main" id="{87906E72-3516-8F47-A813-4E5C3434EF9D}"/>
                </a:ext>
              </a:extLst>
            </p:cNvPr>
            <p:cNvSpPr/>
            <p:nvPr/>
          </p:nvSpPr>
          <p:spPr>
            <a:xfrm>
              <a:off x="5143723" y="57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cxnSp>
        <p:nvCxnSpPr>
          <p:cNvPr id="330" name="Elbow Connector 329">
            <a:extLst>
              <a:ext uri="{FF2B5EF4-FFF2-40B4-BE49-F238E27FC236}">
                <a16:creationId xmlns:a16="http://schemas.microsoft.com/office/drawing/2014/main" id="{E9F02459-1D64-2041-994B-7DA82F7F2018}"/>
              </a:ext>
            </a:extLst>
          </p:cNvPr>
          <p:cNvCxnSpPr>
            <a:cxnSpLocks/>
            <a:stCxn id="329" idx="3"/>
            <a:endCxn id="420" idx="1"/>
          </p:cNvCxnSpPr>
          <p:nvPr/>
        </p:nvCxnSpPr>
        <p:spPr>
          <a:xfrm>
            <a:off x="1737524" y="1826811"/>
            <a:ext cx="2022597" cy="2221324"/>
          </a:xfrm>
          <a:prstGeom prst="bentConnector3">
            <a:avLst>
              <a:gd name="adj1" fmla="val 8962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001D885A-BBCC-0649-93D3-8E7ED5643D99}"/>
              </a:ext>
            </a:extLst>
          </p:cNvPr>
          <p:cNvCxnSpPr>
            <a:cxnSpLocks/>
            <a:stCxn id="58" idx="3"/>
            <a:endCxn id="420" idx="1"/>
          </p:cNvCxnSpPr>
          <p:nvPr/>
        </p:nvCxnSpPr>
        <p:spPr>
          <a:xfrm>
            <a:off x="3222503" y="3543338"/>
            <a:ext cx="537618" cy="504797"/>
          </a:xfrm>
          <a:prstGeom prst="bentConnector3">
            <a:avLst>
              <a:gd name="adj1" fmla="val 5955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C3D61F6C-F72C-E04A-97F4-DB394BA9EB2F}"/>
              </a:ext>
            </a:extLst>
          </p:cNvPr>
          <p:cNvCxnSpPr>
            <a:cxnSpLocks/>
            <a:endCxn id="483" idx="2"/>
          </p:cNvCxnSpPr>
          <p:nvPr/>
        </p:nvCxnSpPr>
        <p:spPr>
          <a:xfrm flipH="1" flipV="1">
            <a:off x="3486499" y="1507392"/>
            <a:ext cx="526787" cy="76593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5CCE8A8-E5BC-594A-B43E-CFD44DF9ECC7}"/>
              </a:ext>
            </a:extLst>
          </p:cNvPr>
          <p:cNvCxnSpPr>
            <a:cxnSpLocks/>
            <a:endCxn id="483" idx="2"/>
          </p:cNvCxnSpPr>
          <p:nvPr/>
        </p:nvCxnSpPr>
        <p:spPr>
          <a:xfrm flipH="1" flipV="1">
            <a:off x="3486499" y="1507392"/>
            <a:ext cx="369994" cy="117768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AA91E11E-B511-044B-B806-324C3D7A6016}"/>
              </a:ext>
            </a:extLst>
          </p:cNvPr>
          <p:cNvSpPr txBox="1"/>
          <p:nvPr/>
        </p:nvSpPr>
        <p:spPr>
          <a:xfrm>
            <a:off x="3180499" y="1219392"/>
            <a:ext cx="612000" cy="288000"/>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Brokers</a:t>
            </a:r>
          </a:p>
        </p:txBody>
      </p:sp>
      <p:sp>
        <p:nvSpPr>
          <p:cNvPr id="484" name="Rounded Rectangle 483">
            <a:extLst>
              <a:ext uri="{FF2B5EF4-FFF2-40B4-BE49-F238E27FC236}">
                <a16:creationId xmlns:a16="http://schemas.microsoft.com/office/drawing/2014/main" id="{3B4EC51A-7DAC-3A45-B7F9-96E3ADCC4A93}"/>
              </a:ext>
            </a:extLst>
          </p:cNvPr>
          <p:cNvSpPr/>
          <p:nvPr/>
        </p:nvSpPr>
        <p:spPr>
          <a:xfrm>
            <a:off x="2214364" y="5232534"/>
            <a:ext cx="1013416" cy="609750"/>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400" b="1" dirty="0">
                <a:solidFill>
                  <a:schemeClr val="bg1">
                    <a:lumMod val="50000"/>
                  </a:schemeClr>
                </a:solidFill>
                <a:latin typeface="Nanum Pen Script" panose="03040600000000000000" pitchFamily="66" charset="-127"/>
                <a:ea typeface="Nanum Pen Script" panose="03040600000000000000" pitchFamily="66" charset="-127"/>
              </a:rPr>
              <a:t>Data Capture</a:t>
            </a: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504" name="Rounded Rectangle 503">
            <a:extLst>
              <a:ext uri="{FF2B5EF4-FFF2-40B4-BE49-F238E27FC236}">
                <a16:creationId xmlns:a16="http://schemas.microsoft.com/office/drawing/2014/main" id="{3EBE1364-0979-154A-8636-EBB1597553F0}"/>
              </a:ext>
            </a:extLst>
          </p:cNvPr>
          <p:cNvSpPr/>
          <p:nvPr/>
        </p:nvSpPr>
        <p:spPr>
          <a:xfrm>
            <a:off x="570773" y="5630098"/>
            <a:ext cx="1182630" cy="42029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spcBef>
                <a:spcPts val="0"/>
              </a:spcBef>
            </a:pPr>
            <a:r>
              <a:rPr lang="en-US" sz="11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Oracle, DB2, Tandem</a:t>
            </a:r>
            <a:endParaRPr lang="en-US" sz="11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a:spcBef>
                <a:spcPts val="0"/>
              </a:spcBef>
            </a:pP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grpSp>
        <p:nvGrpSpPr>
          <p:cNvPr id="505" name="Group 504">
            <a:extLst>
              <a:ext uri="{FF2B5EF4-FFF2-40B4-BE49-F238E27FC236}">
                <a16:creationId xmlns:a16="http://schemas.microsoft.com/office/drawing/2014/main" id="{299FE4D1-53F3-EA4D-ADE4-36FCC4EBA903}"/>
              </a:ext>
            </a:extLst>
          </p:cNvPr>
          <p:cNvGrpSpPr/>
          <p:nvPr/>
        </p:nvGrpSpPr>
        <p:grpSpPr>
          <a:xfrm rot="21011211">
            <a:off x="541616" y="5659297"/>
            <a:ext cx="463310" cy="226716"/>
            <a:chOff x="682633" y="1198657"/>
            <a:chExt cx="477191" cy="295666"/>
          </a:xfrm>
        </p:grpSpPr>
        <p:sp>
          <p:nvSpPr>
            <p:cNvPr id="506" name="Google Shape;431;p39">
              <a:extLst>
                <a:ext uri="{FF2B5EF4-FFF2-40B4-BE49-F238E27FC236}">
                  <a16:creationId xmlns:a16="http://schemas.microsoft.com/office/drawing/2014/main" id="{CD0142E2-801A-C94F-9EE9-F62FAE99CCE9}"/>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507" name="TextBox 506">
              <a:extLst>
                <a:ext uri="{FF2B5EF4-FFF2-40B4-BE49-F238E27FC236}">
                  <a16:creationId xmlns:a16="http://schemas.microsoft.com/office/drawing/2014/main" id="{7CF0D292-BCA8-3040-B2AB-8764CFD8EBCD}"/>
                </a:ext>
              </a:extLst>
            </p:cNvPr>
            <p:cNvSpPr txBox="1"/>
            <p:nvPr/>
          </p:nvSpPr>
          <p:spPr>
            <a:xfrm>
              <a:off x="682633" y="1198657"/>
              <a:ext cx="477191" cy="260896"/>
            </a:xfrm>
            <a:prstGeom prst="rect">
              <a:avLst/>
            </a:prstGeom>
            <a:noFill/>
          </p:spPr>
          <p:txBody>
            <a:bodyPr wrap="square" rtlCol="0">
              <a:spAutoFit/>
            </a:bodyPr>
            <a:lstStyle/>
            <a:p>
              <a:r>
                <a:rPr lang="en-US" sz="700" dirty="0">
                  <a:solidFill>
                    <a:srgbClr val="FF0000"/>
                  </a:solidFill>
                </a:rPr>
                <a:t>n…</a:t>
              </a:r>
            </a:p>
          </p:txBody>
        </p:sp>
      </p:grpSp>
      <p:grpSp>
        <p:nvGrpSpPr>
          <p:cNvPr id="508" name="Group 507">
            <a:extLst>
              <a:ext uri="{FF2B5EF4-FFF2-40B4-BE49-F238E27FC236}">
                <a16:creationId xmlns:a16="http://schemas.microsoft.com/office/drawing/2014/main" id="{D09FEC70-D3A2-934E-B986-8DB4E888A941}"/>
              </a:ext>
            </a:extLst>
          </p:cNvPr>
          <p:cNvGrpSpPr/>
          <p:nvPr/>
        </p:nvGrpSpPr>
        <p:grpSpPr>
          <a:xfrm rot="21011211">
            <a:off x="563689" y="5133118"/>
            <a:ext cx="292910" cy="229733"/>
            <a:chOff x="702590" y="1194723"/>
            <a:chExt cx="301686" cy="299600"/>
          </a:xfrm>
        </p:grpSpPr>
        <p:sp>
          <p:nvSpPr>
            <p:cNvPr id="509" name="Google Shape;431;p39">
              <a:extLst>
                <a:ext uri="{FF2B5EF4-FFF2-40B4-BE49-F238E27FC236}">
                  <a16:creationId xmlns:a16="http://schemas.microsoft.com/office/drawing/2014/main" id="{B1DADD5B-7DEB-8A4A-871C-11A901FC94D9}"/>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510" name="TextBox 509">
              <a:extLst>
                <a:ext uri="{FF2B5EF4-FFF2-40B4-BE49-F238E27FC236}">
                  <a16:creationId xmlns:a16="http://schemas.microsoft.com/office/drawing/2014/main" id="{1D1FF00C-D049-4540-BD03-0ADFED2EC68C}"/>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rPr>
                <a:t>8.</a:t>
              </a:r>
            </a:p>
          </p:txBody>
        </p:sp>
      </p:grpSp>
      <p:cxnSp>
        <p:nvCxnSpPr>
          <p:cNvPr id="455" name="Straight Connector 454">
            <a:extLst>
              <a:ext uri="{FF2B5EF4-FFF2-40B4-BE49-F238E27FC236}">
                <a16:creationId xmlns:a16="http://schemas.microsoft.com/office/drawing/2014/main" id="{302975F7-1393-294D-ADBC-4419734218DD}"/>
              </a:ext>
            </a:extLst>
          </p:cNvPr>
          <p:cNvCxnSpPr>
            <a:cxnSpLocks/>
            <a:endCxn id="413" idx="1"/>
          </p:cNvCxnSpPr>
          <p:nvPr/>
        </p:nvCxnSpPr>
        <p:spPr>
          <a:xfrm flipV="1">
            <a:off x="1610979" y="4561006"/>
            <a:ext cx="650385" cy="117669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12" name="Elbow Connector 511">
            <a:extLst>
              <a:ext uri="{FF2B5EF4-FFF2-40B4-BE49-F238E27FC236}">
                <a16:creationId xmlns:a16="http://schemas.microsoft.com/office/drawing/2014/main" id="{FC79F792-F24C-CB4D-A466-C2C0504FC9EA}"/>
              </a:ext>
            </a:extLst>
          </p:cNvPr>
          <p:cNvCxnSpPr>
            <a:cxnSpLocks/>
            <a:stCxn id="504" idx="3"/>
            <a:endCxn id="484" idx="1"/>
          </p:cNvCxnSpPr>
          <p:nvPr/>
        </p:nvCxnSpPr>
        <p:spPr>
          <a:xfrm flipV="1">
            <a:off x="1753403" y="5537409"/>
            <a:ext cx="460961" cy="302836"/>
          </a:xfrm>
          <a:prstGeom prst="bentConnector3">
            <a:avLst>
              <a:gd name="adj1" fmla="val 50001"/>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3" name="Elbow Connector 512">
            <a:extLst>
              <a:ext uri="{FF2B5EF4-FFF2-40B4-BE49-F238E27FC236}">
                <a16:creationId xmlns:a16="http://schemas.microsoft.com/office/drawing/2014/main" id="{0630464A-8222-7E42-B0D3-9E2AC4D82F66}"/>
              </a:ext>
            </a:extLst>
          </p:cNvPr>
          <p:cNvCxnSpPr>
            <a:cxnSpLocks/>
            <a:stCxn id="484" idx="3"/>
            <a:endCxn id="420" idx="1"/>
          </p:cNvCxnSpPr>
          <p:nvPr/>
        </p:nvCxnSpPr>
        <p:spPr>
          <a:xfrm flipV="1">
            <a:off x="3227780" y="4048135"/>
            <a:ext cx="532341" cy="1489274"/>
          </a:xfrm>
          <a:prstGeom prst="bentConnector3">
            <a:avLst>
              <a:gd name="adj1" fmla="val 58589"/>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620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(II)</a:t>
            </a:r>
          </a:p>
        </p:txBody>
      </p:sp>
      <p:sp>
        <p:nvSpPr>
          <p:cNvPr id="65" name="Rectangle 3"/>
          <p:cNvSpPr txBox="1"/>
          <p:nvPr/>
        </p:nvSpPr>
        <p:spPr>
          <a:xfrm>
            <a:off x="404807" y="72588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Dependencias</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171450" lvl="2" indent="-171450">
              <a:lnSpc>
                <a:spcPct val="150000"/>
              </a:lnSpc>
              <a:spcBef>
                <a:spcPct val="40000"/>
              </a:spcBef>
              <a:buClr>
                <a:schemeClr val="accent2"/>
              </a:buClr>
              <a:buSzPct val="100000"/>
              <a:buFont typeface="Wingdings" pitchFamily="2" charset="2"/>
              <a:buChar char="§"/>
              <a:defRPr/>
            </a:pPr>
            <a:r>
              <a:rPr lang="en-US" sz="1200" dirty="0">
                <a:solidFill>
                  <a:schemeClr val="bg2"/>
                </a:solidFill>
                <a:latin typeface="Arial" charset="0"/>
              </a:rPr>
              <a:t>Standard of Security Controls in Kafka is Kerberos, however for the APIs that are exposed as a Service, federated authentication is recommended for the front-end (API client)</a:t>
            </a:r>
            <a:endParaRPr lang="es-ES" sz="1200" dirty="0">
              <a:solidFill>
                <a:schemeClr val="bg2"/>
              </a:solidFill>
              <a:latin typeface="Arial" charset="0"/>
            </a:endParaRPr>
          </a:p>
        </p:txBody>
      </p:sp>
    </p:spTree>
    <p:extLst>
      <p:ext uri="{BB962C8B-B14F-4D97-AF65-F5344CB8AC3E}">
        <p14:creationId xmlns:p14="http://schemas.microsoft.com/office/powerpoint/2010/main" val="728509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Exceptions to Standards and Architecture Patterns</a:t>
            </a:r>
            <a:endParaRPr lang="es-ES_tradnl" sz="1800" b="1" dirty="0">
              <a:solidFill>
                <a:srgbClr val="73C4EF"/>
              </a:solidFill>
            </a:endParaRP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pitchFamily="34" charset="0"/>
                <a:ea typeface="ＭＳ Ｐゴシック"/>
              </a:rPr>
              <a:t>Not apply, an architecture based on APIs is defined, incorporating good practices, attached to the quality standards in the software engineering process.</a:t>
            </a:r>
            <a:endParaRPr lang="es-MX" sz="1200" dirty="0">
              <a:solidFill>
                <a:schemeClr val="bg2"/>
              </a:solidFill>
              <a:latin typeface="Arial" pitchFamily="34" charset="0"/>
              <a:ea typeface="ＭＳ Ｐゴシック"/>
            </a:endParaRPr>
          </a:p>
        </p:txBody>
      </p:sp>
    </p:spTree>
    <p:extLst>
      <p:ext uri="{BB962C8B-B14F-4D97-AF65-F5344CB8AC3E}">
        <p14:creationId xmlns:p14="http://schemas.microsoft.com/office/powerpoint/2010/main" val="3985050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a:t>
            </a:r>
          </a:p>
        </p:txBody>
      </p:sp>
      <p:sp>
        <p:nvSpPr>
          <p:cNvPr id="65" name="Rectangle 3"/>
          <p:cNvSpPr txBox="1"/>
          <p:nvPr/>
        </p:nvSpPr>
        <p:spPr>
          <a:xfrm>
            <a:off x="404807" y="68016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Architecture Decisions</a:t>
            </a:r>
          </a:p>
        </p:txBody>
      </p:sp>
      <p:graphicFrame>
        <p:nvGraphicFramePr>
          <p:cNvPr id="5" name="Group 4">
            <a:extLst>
              <a:ext uri="{FF2B5EF4-FFF2-40B4-BE49-F238E27FC236}">
                <a16:creationId xmlns:a16="http://schemas.microsoft.com/office/drawing/2014/main" id="{1CADC336-840A-7245-A2C2-E53A516EA300}"/>
              </a:ext>
            </a:extLst>
          </p:cNvPr>
          <p:cNvGraphicFramePr>
            <a:graphicFrameLocks/>
          </p:cNvGraphicFramePr>
          <p:nvPr>
            <p:extLst>
              <p:ext uri="{D42A27DB-BD31-4B8C-83A1-F6EECF244321}">
                <p14:modId xmlns:p14="http://schemas.microsoft.com/office/powerpoint/2010/main" val="1834869083"/>
              </p:ext>
            </p:extLst>
          </p:nvPr>
        </p:nvGraphicFramePr>
        <p:xfrm>
          <a:off x="671512" y="1141222"/>
          <a:ext cx="10636954" cy="5164609"/>
        </p:xfrm>
        <a:graphic>
          <a:graphicData uri="http://schemas.openxmlformats.org/drawingml/2006/table">
            <a:tbl>
              <a:tblPr/>
              <a:tblGrid>
                <a:gridCol w="2559937">
                  <a:extLst>
                    <a:ext uri="{9D8B030D-6E8A-4147-A177-3AD203B41FA5}">
                      <a16:colId xmlns:a16="http://schemas.microsoft.com/office/drawing/2014/main" val="20000"/>
                    </a:ext>
                  </a:extLst>
                </a:gridCol>
                <a:gridCol w="2980804">
                  <a:extLst>
                    <a:ext uri="{9D8B030D-6E8A-4147-A177-3AD203B41FA5}">
                      <a16:colId xmlns:a16="http://schemas.microsoft.com/office/drawing/2014/main" val="20001"/>
                    </a:ext>
                  </a:extLst>
                </a:gridCol>
                <a:gridCol w="5096213">
                  <a:extLst>
                    <a:ext uri="{9D8B030D-6E8A-4147-A177-3AD203B41FA5}">
                      <a16:colId xmlns:a16="http://schemas.microsoft.com/office/drawing/2014/main" val="20002"/>
                    </a:ext>
                  </a:extLst>
                </a:gridCol>
              </a:tblGrid>
              <a:tr h="428731">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Decisión</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Premisas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Razonamiento de la Decisión</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1029365">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Tecnology</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ＭＳ Ｐゴシック"/>
                        </a:rPr>
                        <a:t>The solution proposes an application developed in Spring Boot, Spring Kafka and Java</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n-US" sz="1100" b="0" i="0" u="none" strike="noStrike" kern="1200" cap="none" normalizeH="0" baseline="0" dirty="0">
                          <a:ln>
                            <a:noFill/>
                          </a:ln>
                          <a:solidFill>
                            <a:schemeClr val="bg2"/>
                          </a:solidFill>
                          <a:effectLst/>
                          <a:latin typeface="Arial" pitchFamily="34" charset="0"/>
                          <a:ea typeface="ＭＳ Ｐゴシック"/>
                        </a:rPr>
                        <a:t>Use of the different components of Kafka, which allow to cover the responsibilities of Kafka producers in addition to posting messages.</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Use of specific technology for Near Real Time processing.</a:t>
                      </a:r>
                    </a:p>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Spring Kafka provides a "template" as a high-level abstraction for sending messages. It also provides support for Message-driven POJOs with @KafkaListener annotations and a "listener container”</a:t>
                      </a:r>
                    </a:p>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ES" sz="1100" b="0" i="0" u="none" strike="noStrike" kern="1200" cap="none" normalizeH="0" baseline="0" dirty="0">
                          <a:ln>
                            <a:noFill/>
                          </a:ln>
                          <a:solidFill>
                            <a:schemeClr val="bg2"/>
                          </a:solidFill>
                          <a:effectLst/>
                          <a:latin typeface="Arial" pitchFamily="34" charset="0"/>
                          <a:ea typeface="ＭＳ Ｐゴシック"/>
                        </a:rPr>
                        <a:t>Spring </a:t>
                      </a:r>
                      <a:r>
                        <a:rPr kumimoji="0" lang="es-ES" sz="1100" b="0" i="0" u="none" strike="noStrike" kern="1200" cap="none" normalizeH="0" baseline="0" dirty="0" err="1">
                          <a:ln>
                            <a:noFill/>
                          </a:ln>
                          <a:solidFill>
                            <a:schemeClr val="bg2"/>
                          </a:solidFill>
                          <a:effectLst/>
                          <a:latin typeface="Arial" pitchFamily="34" charset="0"/>
                          <a:ea typeface="ＭＳ Ｐゴシック"/>
                        </a:rPr>
                        <a:t>for</a:t>
                      </a:r>
                      <a:r>
                        <a:rPr kumimoji="0" lang="es-ES" sz="1100" b="0" i="0" u="none" strike="noStrike" kern="1200" cap="none" normalizeH="0" baseline="0" dirty="0">
                          <a:ln>
                            <a:noFill/>
                          </a:ln>
                          <a:solidFill>
                            <a:schemeClr val="bg2"/>
                          </a:solidFill>
                          <a:effectLst/>
                          <a:latin typeface="Arial" pitchFamily="34" charset="0"/>
                          <a:ea typeface="ＭＳ Ｐゴシック"/>
                        </a:rPr>
                        <a:t> Apache Kafka proporciona un </a:t>
                      </a:r>
                      <a:r>
                        <a:rPr kumimoji="0" lang="es-ES" sz="1100" b="0" i="0" u="none" strike="noStrike" kern="1200" cap="none" normalizeH="0" baseline="0" dirty="0" err="1">
                          <a:ln>
                            <a:noFill/>
                          </a:ln>
                          <a:solidFill>
                            <a:schemeClr val="bg2"/>
                          </a:solidFill>
                          <a:effectLst/>
                          <a:latin typeface="Arial" pitchFamily="34" charset="0"/>
                          <a:ea typeface="ＭＳ Ｐゴシック"/>
                        </a:rPr>
                        <a:t>bean</a:t>
                      </a:r>
                      <a:r>
                        <a:rPr kumimoji="0" lang="es-ES" sz="1100" b="0" i="0" u="none" strike="noStrike" kern="1200" cap="none" normalizeH="0" baseline="0" dirty="0">
                          <a:ln>
                            <a:noFill/>
                          </a:ln>
                          <a:solidFill>
                            <a:schemeClr val="bg2"/>
                          </a:solidFill>
                          <a:effectLst/>
                          <a:latin typeface="Arial" pitchFamily="34" charset="0"/>
                          <a:ea typeface="ＭＳ Ｐゴシック"/>
                        </a:rPr>
                        <a:t> de fábrica para crear un objeto </a:t>
                      </a:r>
                      <a:r>
                        <a:rPr kumimoji="0" lang="es-ES" sz="1100" b="0" i="0" u="none" strike="noStrike" kern="1200" cap="none" normalizeH="0" baseline="0" dirty="0" err="1">
                          <a:ln>
                            <a:noFill/>
                          </a:ln>
                          <a:solidFill>
                            <a:schemeClr val="bg2"/>
                          </a:solidFill>
                          <a:effectLst/>
                          <a:latin typeface="Arial" pitchFamily="34" charset="0"/>
                          <a:ea typeface="ＭＳ Ｐゴシック"/>
                        </a:rPr>
                        <a:t>StreamsBuilder</a:t>
                      </a:r>
                      <a:r>
                        <a:rPr kumimoji="0" lang="es-ES" sz="1100" b="0" i="0" u="none" strike="noStrike" kern="1200" cap="none" normalizeH="0" baseline="0" dirty="0">
                          <a:ln>
                            <a:noFill/>
                          </a:ln>
                          <a:solidFill>
                            <a:schemeClr val="bg2"/>
                          </a:solidFill>
                          <a:effectLst/>
                          <a:latin typeface="Arial" pitchFamily="34" charset="0"/>
                          <a:ea typeface="ＭＳ Ｐゴシック"/>
                        </a:rPr>
                        <a:t> y administrar el ciclo de vida de sus transmisiones. Spring </a:t>
                      </a:r>
                      <a:r>
                        <a:rPr kumimoji="0" lang="es-ES" sz="1100" b="0" i="0" u="none" strike="noStrike" kern="1200" cap="none" normalizeH="0" baseline="0" dirty="0" err="1">
                          <a:ln>
                            <a:noFill/>
                          </a:ln>
                          <a:solidFill>
                            <a:schemeClr val="bg2"/>
                          </a:solidFill>
                          <a:effectLst/>
                          <a:latin typeface="Arial" pitchFamily="34" charset="0"/>
                          <a:ea typeface="ＭＳ Ｐゴシック"/>
                        </a:rPr>
                        <a:t>Boot</a:t>
                      </a:r>
                      <a:r>
                        <a:rPr kumimoji="0" lang="es-ES" sz="1100" b="0" i="0" u="none" strike="noStrike" kern="1200" cap="none" normalizeH="0" baseline="0" dirty="0">
                          <a:ln>
                            <a:noFill/>
                          </a:ln>
                          <a:solidFill>
                            <a:schemeClr val="bg2"/>
                          </a:solidFill>
                          <a:effectLst/>
                          <a:latin typeface="Arial" pitchFamily="34" charset="0"/>
                          <a:ea typeface="ＭＳ Ｐゴシック"/>
                        </a:rPr>
                        <a:t> configura automáticamente el </a:t>
                      </a:r>
                      <a:r>
                        <a:rPr kumimoji="0" lang="es-ES" sz="1100" b="0" i="0" u="none" strike="noStrike" kern="1200" cap="none" normalizeH="0" baseline="0" dirty="0" err="1">
                          <a:ln>
                            <a:noFill/>
                          </a:ln>
                          <a:solidFill>
                            <a:schemeClr val="bg2"/>
                          </a:solidFill>
                          <a:effectLst/>
                          <a:latin typeface="Arial" pitchFamily="34" charset="0"/>
                          <a:ea typeface="ＭＳ Ｐゴシック"/>
                        </a:rPr>
                        <a:t>bean</a:t>
                      </a:r>
                      <a:r>
                        <a:rPr kumimoji="0" lang="es-ES" sz="1100" b="0" i="0" u="none" strike="noStrike" kern="1200" cap="none" normalizeH="0" baseline="0" dirty="0">
                          <a:ln>
                            <a:noFill/>
                          </a:ln>
                          <a:solidFill>
                            <a:schemeClr val="bg2"/>
                          </a:solidFill>
                          <a:effectLst/>
                          <a:latin typeface="Arial" pitchFamily="34" charset="0"/>
                          <a:ea typeface="ＭＳ Ｐゴシック"/>
                        </a:rPr>
                        <a:t> </a:t>
                      </a:r>
                      <a:r>
                        <a:rPr kumimoji="0" lang="es-ES" sz="1100" b="0" i="0" u="none" strike="noStrike" kern="1200" cap="none" normalizeH="0" baseline="0" dirty="0" err="1">
                          <a:ln>
                            <a:noFill/>
                          </a:ln>
                          <a:solidFill>
                            <a:schemeClr val="bg2"/>
                          </a:solidFill>
                          <a:effectLst/>
                          <a:latin typeface="Arial" pitchFamily="34" charset="0"/>
                          <a:ea typeface="ＭＳ Ｐゴシック"/>
                        </a:rPr>
                        <a:t>KafkaStreamsConfiguration</a:t>
                      </a:r>
                      <a:r>
                        <a:rPr kumimoji="0" lang="es-ES" sz="1100" b="0" i="0" u="none" strike="noStrike" kern="1200" cap="none" normalizeH="0" baseline="0" dirty="0">
                          <a:ln>
                            <a:noFill/>
                          </a:ln>
                          <a:solidFill>
                            <a:schemeClr val="bg2"/>
                          </a:solidFill>
                          <a:effectLst/>
                          <a:latin typeface="Arial" pitchFamily="34" charset="0"/>
                          <a:ea typeface="ＭＳ Ｐゴシック"/>
                        </a:rPr>
                        <a:t> requerido siempre que </a:t>
                      </a:r>
                      <a:r>
                        <a:rPr kumimoji="0" lang="es-ES" sz="1100" b="0" i="0" u="none" strike="noStrike" kern="1200" cap="none" normalizeH="0" baseline="0" dirty="0" err="1">
                          <a:ln>
                            <a:noFill/>
                          </a:ln>
                          <a:solidFill>
                            <a:schemeClr val="bg2"/>
                          </a:solidFill>
                          <a:effectLst/>
                          <a:latin typeface="Arial" pitchFamily="34" charset="0"/>
                          <a:ea typeface="ＭＳ Ｐゴシック"/>
                        </a:rPr>
                        <a:t>kafka-streams</a:t>
                      </a:r>
                      <a:r>
                        <a:rPr kumimoji="0" lang="es-ES" sz="1100" b="0" i="0" u="none" strike="noStrike" kern="1200" cap="none" normalizeH="0" baseline="0" dirty="0">
                          <a:ln>
                            <a:noFill/>
                          </a:ln>
                          <a:solidFill>
                            <a:schemeClr val="bg2"/>
                          </a:solidFill>
                          <a:effectLst/>
                          <a:latin typeface="Arial" pitchFamily="34" charset="0"/>
                          <a:ea typeface="ＭＳ Ｐゴシック"/>
                        </a:rPr>
                        <a:t> esté en el </a:t>
                      </a:r>
                      <a:r>
                        <a:rPr kumimoji="0" lang="es-ES" sz="1100" b="0" i="0" u="none" strike="noStrike" kern="1200" cap="none" normalizeH="0" baseline="0" dirty="0" err="1">
                          <a:ln>
                            <a:noFill/>
                          </a:ln>
                          <a:solidFill>
                            <a:schemeClr val="bg2"/>
                          </a:solidFill>
                          <a:effectLst/>
                          <a:latin typeface="Arial" pitchFamily="34" charset="0"/>
                          <a:ea typeface="ＭＳ Ｐゴシック"/>
                        </a:rPr>
                        <a:t>classpath</a:t>
                      </a:r>
                      <a:r>
                        <a:rPr kumimoji="0" lang="es-ES" sz="1100" b="0" i="0" u="none" strike="noStrike" kern="1200" cap="none" normalizeH="0" baseline="0" dirty="0">
                          <a:ln>
                            <a:noFill/>
                          </a:ln>
                          <a:solidFill>
                            <a:schemeClr val="bg2"/>
                          </a:solidFill>
                          <a:effectLst/>
                          <a:latin typeface="Arial" pitchFamily="34" charset="0"/>
                          <a:ea typeface="ＭＳ Ｐゴシック"/>
                        </a:rPr>
                        <a:t> y Kafka </a:t>
                      </a:r>
                      <a:r>
                        <a:rPr kumimoji="0" lang="es-ES" sz="1100" b="0" i="0" u="none" strike="noStrike" kern="1200" cap="none" normalizeH="0" baseline="0" dirty="0" err="1">
                          <a:ln>
                            <a:noFill/>
                          </a:ln>
                          <a:solidFill>
                            <a:schemeClr val="bg2"/>
                          </a:solidFill>
                          <a:effectLst/>
                          <a:latin typeface="Arial" pitchFamily="34" charset="0"/>
                          <a:ea typeface="ＭＳ Ｐゴシック"/>
                        </a:rPr>
                        <a:t>Streams</a:t>
                      </a:r>
                      <a:r>
                        <a:rPr kumimoji="0" lang="es-ES" sz="1100" b="0" i="0" u="none" strike="noStrike" kern="1200" cap="none" normalizeH="0" baseline="0" dirty="0">
                          <a:ln>
                            <a:noFill/>
                          </a:ln>
                          <a:solidFill>
                            <a:schemeClr val="bg2"/>
                          </a:solidFill>
                          <a:effectLst/>
                          <a:latin typeface="Arial" pitchFamily="34" charset="0"/>
                          <a:ea typeface="ＭＳ Ｐゴシック"/>
                        </a:rPr>
                        <a:t> esté habilitado a través de la anotación @</a:t>
                      </a:r>
                      <a:r>
                        <a:rPr kumimoji="0" lang="es-ES" sz="1100" b="0" i="0" u="none" strike="noStrike" kern="1200" cap="none" normalizeH="0" baseline="0" dirty="0" err="1">
                          <a:ln>
                            <a:noFill/>
                          </a:ln>
                          <a:solidFill>
                            <a:schemeClr val="bg2"/>
                          </a:solidFill>
                          <a:effectLst/>
                          <a:latin typeface="Arial" pitchFamily="34" charset="0"/>
                          <a:ea typeface="ＭＳ Ｐゴシック"/>
                        </a:rPr>
                        <a:t>EnableKafkaStreams</a:t>
                      </a:r>
                      <a:r>
                        <a:rPr kumimoji="0" lang="es-ES" sz="1100" b="0" i="0" u="none" strike="noStrike" kern="1200" cap="none" normalizeH="0" baseline="0" dirty="0">
                          <a:ln>
                            <a:noFill/>
                          </a:ln>
                          <a:solidFill>
                            <a:schemeClr val="bg2"/>
                          </a:solidFill>
                          <a:effectLst/>
                          <a:latin typeface="Arial" pitchFamily="34" charset="0"/>
                          <a:ea typeface="ＭＳ Ｐゴシック"/>
                        </a:rPr>
                        <a:t>.</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Design best practices</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Escalation to an architecture as a service, APIs</a:t>
                      </a: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The following guidelines that are considered in the design of the APIs for Event Hub are contemplated:</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Simple and easy to use API</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APIs are accessible</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Internal service elements and abstract domain models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Be consistent: API implementations must be free of variations or contradictions; Bring consistency between APIs by setting clear standards to help consumers with what to expect from the API</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Implement the standard pattern</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Standard terminology: follow standard and significant elements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flexible: APIs are flexible to accept contributions from customers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Clear identifier for errors and error messages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Documentation: APIs can be discovered and documented, so it is essential to publish the API documentation</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Provide feedback and support mechanism for API users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3696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(III)</a:t>
            </a:r>
          </a:p>
        </p:txBody>
      </p:sp>
      <p:sp>
        <p:nvSpPr>
          <p:cNvPr id="65" name="Rectangle 3"/>
          <p:cNvSpPr txBox="1"/>
          <p:nvPr/>
        </p:nvSpPr>
        <p:spPr>
          <a:xfrm>
            <a:off x="404807" y="68016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Architecture Decisions</a:t>
            </a:r>
          </a:p>
        </p:txBody>
      </p:sp>
      <p:graphicFrame>
        <p:nvGraphicFramePr>
          <p:cNvPr id="5" name="Group 4">
            <a:extLst>
              <a:ext uri="{FF2B5EF4-FFF2-40B4-BE49-F238E27FC236}">
                <a16:creationId xmlns:a16="http://schemas.microsoft.com/office/drawing/2014/main" id="{1CADC336-840A-7245-A2C2-E53A516EA300}"/>
              </a:ext>
            </a:extLst>
          </p:cNvPr>
          <p:cNvGraphicFramePr>
            <a:graphicFrameLocks/>
          </p:cNvGraphicFramePr>
          <p:nvPr>
            <p:extLst>
              <p:ext uri="{D42A27DB-BD31-4B8C-83A1-F6EECF244321}">
                <p14:modId xmlns:p14="http://schemas.microsoft.com/office/powerpoint/2010/main" val="2656199837"/>
              </p:ext>
            </p:extLst>
          </p:nvPr>
        </p:nvGraphicFramePr>
        <p:xfrm>
          <a:off x="671512" y="1141222"/>
          <a:ext cx="10636954" cy="2034043"/>
        </p:xfrm>
        <a:graphic>
          <a:graphicData uri="http://schemas.openxmlformats.org/drawingml/2006/table">
            <a:tbl>
              <a:tblPr/>
              <a:tblGrid>
                <a:gridCol w="2559937">
                  <a:extLst>
                    <a:ext uri="{9D8B030D-6E8A-4147-A177-3AD203B41FA5}">
                      <a16:colId xmlns:a16="http://schemas.microsoft.com/office/drawing/2014/main" val="20000"/>
                    </a:ext>
                  </a:extLst>
                </a:gridCol>
                <a:gridCol w="2980804">
                  <a:extLst>
                    <a:ext uri="{9D8B030D-6E8A-4147-A177-3AD203B41FA5}">
                      <a16:colId xmlns:a16="http://schemas.microsoft.com/office/drawing/2014/main" val="20001"/>
                    </a:ext>
                  </a:extLst>
                </a:gridCol>
                <a:gridCol w="5096213">
                  <a:extLst>
                    <a:ext uri="{9D8B030D-6E8A-4147-A177-3AD203B41FA5}">
                      <a16:colId xmlns:a16="http://schemas.microsoft.com/office/drawing/2014/main" val="20002"/>
                    </a:ext>
                  </a:extLst>
                </a:gridCol>
              </a:tblGrid>
              <a:tr h="428731">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Decisión</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Premisas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Razonamiento de la Decisión</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1029365">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endParaRPr kumimoji="0" lang="en-US"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78934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Outbuildings</a:t>
            </a:r>
          </a:p>
        </p:txBody>
      </p:sp>
      <p:graphicFrame>
        <p:nvGraphicFramePr>
          <p:cNvPr id="6" name="Group 4">
            <a:extLst>
              <a:ext uri="{FF2B5EF4-FFF2-40B4-BE49-F238E27FC236}">
                <a16:creationId xmlns:a16="http://schemas.microsoft.com/office/drawing/2014/main" id="{4B051D2D-6E03-A14E-93EC-54E87EE83F3D}"/>
              </a:ext>
            </a:extLst>
          </p:cNvPr>
          <p:cNvGraphicFramePr>
            <a:graphicFrameLocks/>
          </p:cNvGraphicFramePr>
          <p:nvPr>
            <p:extLst>
              <p:ext uri="{D42A27DB-BD31-4B8C-83A1-F6EECF244321}">
                <p14:modId xmlns:p14="http://schemas.microsoft.com/office/powerpoint/2010/main" val="3198380808"/>
              </p:ext>
            </p:extLst>
          </p:nvPr>
        </p:nvGraphicFramePr>
        <p:xfrm>
          <a:off x="671510" y="1708150"/>
          <a:ext cx="10822151" cy="2414589"/>
        </p:xfrm>
        <a:graphic>
          <a:graphicData uri="http://schemas.openxmlformats.org/drawingml/2006/table">
            <a:tbl>
              <a:tblPr/>
              <a:tblGrid>
                <a:gridCol w="3025157">
                  <a:extLst>
                    <a:ext uri="{9D8B030D-6E8A-4147-A177-3AD203B41FA5}">
                      <a16:colId xmlns:a16="http://schemas.microsoft.com/office/drawing/2014/main" val="20000"/>
                    </a:ext>
                  </a:extLst>
                </a:gridCol>
                <a:gridCol w="4903323">
                  <a:extLst>
                    <a:ext uri="{9D8B030D-6E8A-4147-A177-3AD203B41FA5}">
                      <a16:colId xmlns:a16="http://schemas.microsoft.com/office/drawing/2014/main" val="20001"/>
                    </a:ext>
                  </a:extLst>
                </a:gridCol>
                <a:gridCol w="2893671">
                  <a:extLst>
                    <a:ext uri="{9D8B030D-6E8A-4147-A177-3AD203B41FA5}">
                      <a16:colId xmlns:a16="http://schemas.microsoft.com/office/drawing/2014/main" val="20002"/>
                    </a:ext>
                  </a:extLst>
                </a:gridCol>
              </a:tblGrid>
              <a:tr h="68790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Dependencia</a:t>
                      </a: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Componente externo a la solución que impacta </a:t>
                      </a: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Fecha estimada en la que se requiere disponible</a:t>
                      </a: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556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9247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References and Annex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References</a:t>
            </a:r>
          </a:p>
        </p:txBody>
      </p:sp>
      <p:graphicFrame>
        <p:nvGraphicFramePr>
          <p:cNvPr id="4" name="Group 28">
            <a:extLst>
              <a:ext uri="{FF2B5EF4-FFF2-40B4-BE49-F238E27FC236}">
                <a16:creationId xmlns:a16="http://schemas.microsoft.com/office/drawing/2014/main" id="{44B1DE4E-4010-7D41-8624-34A6883AD576}"/>
              </a:ext>
            </a:extLst>
          </p:cNvPr>
          <p:cNvGraphicFramePr>
            <a:graphicFrameLocks/>
          </p:cNvGraphicFramePr>
          <p:nvPr>
            <p:extLst>
              <p:ext uri="{D42A27DB-BD31-4B8C-83A1-F6EECF244321}">
                <p14:modId xmlns:p14="http://schemas.microsoft.com/office/powerpoint/2010/main" val="48457590"/>
              </p:ext>
            </p:extLst>
          </p:nvPr>
        </p:nvGraphicFramePr>
        <p:xfrm>
          <a:off x="631825" y="1665288"/>
          <a:ext cx="10688217" cy="3751664"/>
        </p:xfrm>
        <a:graphic>
          <a:graphicData uri="http://schemas.openxmlformats.org/drawingml/2006/table">
            <a:tbl>
              <a:tblPr/>
              <a:tblGrid>
                <a:gridCol w="3988981">
                  <a:extLst>
                    <a:ext uri="{9D8B030D-6E8A-4147-A177-3AD203B41FA5}">
                      <a16:colId xmlns:a16="http://schemas.microsoft.com/office/drawing/2014/main" val="20000"/>
                    </a:ext>
                  </a:extLst>
                </a:gridCol>
                <a:gridCol w="1552727">
                  <a:extLst>
                    <a:ext uri="{9D8B030D-6E8A-4147-A177-3AD203B41FA5}">
                      <a16:colId xmlns:a16="http://schemas.microsoft.com/office/drawing/2014/main" val="20001"/>
                    </a:ext>
                  </a:extLst>
                </a:gridCol>
                <a:gridCol w="3030520">
                  <a:extLst>
                    <a:ext uri="{9D8B030D-6E8A-4147-A177-3AD203B41FA5}">
                      <a16:colId xmlns:a16="http://schemas.microsoft.com/office/drawing/2014/main" val="20002"/>
                    </a:ext>
                  </a:extLst>
                </a:gridCol>
                <a:gridCol w="2115989">
                  <a:extLst>
                    <a:ext uri="{9D8B030D-6E8A-4147-A177-3AD203B41FA5}">
                      <a16:colId xmlns:a16="http://schemas.microsoft.com/office/drawing/2014/main" val="20003"/>
                    </a:ext>
                  </a:extLst>
                </a:gridCol>
              </a:tblGrid>
              <a:tr h="499371">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Nombre y version</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Fecha</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Comentarios</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Rol/Departamento</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65029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0665">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423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chemeClr val="bg2"/>
                        </a:solidFill>
                        <a:effectLst/>
                        <a:latin typeface="Arial" charset="0"/>
                        <a:ea typeface="+mn-ea"/>
                        <a:cs typeface="+mn-cs"/>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kern="1200" noProof="0" dirty="0">
                        <a:solidFill>
                          <a:schemeClr val="tx1"/>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416">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268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96778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524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Topics, Partitions and Offsets</a:t>
            </a:r>
          </a:p>
        </p:txBody>
      </p:sp>
      <p:sp>
        <p:nvSpPr>
          <p:cNvPr id="2" name="Rectangle 1">
            <a:extLst>
              <a:ext uri="{FF2B5EF4-FFF2-40B4-BE49-F238E27FC236}">
                <a16:creationId xmlns:a16="http://schemas.microsoft.com/office/drawing/2014/main" id="{8B6E0CC3-0F04-3D42-AD25-3FAE34C5A750}"/>
              </a:ext>
            </a:extLst>
          </p:cNvPr>
          <p:cNvSpPr/>
          <p:nvPr/>
        </p:nvSpPr>
        <p:spPr>
          <a:xfrm>
            <a:off x="404805" y="1060010"/>
            <a:ext cx="11276911" cy="2151528"/>
          </a:xfrm>
          <a:prstGeom prst="rect">
            <a:avLst/>
          </a:prstGeom>
          <a:noFill/>
        </p:spPr>
        <p:txBody>
          <a:bodyPr wrap="square" tIns="90000" bIns="90000" rtlCol="0" anchor="t">
            <a:spAutoFit/>
          </a:bodyPr>
          <a:lstStyle/>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Topics: a particular stream of data</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Similar to a table in database (without all the constraints)</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It have as many topics as you want</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 Topic is identified by its name</a:t>
            </a:r>
          </a:p>
          <a:p>
            <a:pPr algn="just"/>
            <a:endPar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Topics are split in partitions</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Each partition is ordered</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Each massage within a partition gets an incremental id, called offset</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1061174" y="3966563"/>
            <a:ext cx="995730"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Kafka Topic</a:t>
            </a:r>
            <a:endParaRPr lang="es-ES_tradnl" sz="1400" dirty="0">
              <a:solidFill>
                <a:schemeClr val="tx1">
                  <a:lumMod val="50000"/>
                </a:schemeClr>
              </a:solidFill>
            </a:endParaRPr>
          </a:p>
        </p:txBody>
      </p:sp>
      <p:sp>
        <p:nvSpPr>
          <p:cNvPr id="3" name="Left Bracket 2">
            <a:extLst>
              <a:ext uri="{FF2B5EF4-FFF2-40B4-BE49-F238E27FC236}">
                <a16:creationId xmlns:a16="http://schemas.microsoft.com/office/drawing/2014/main" id="{D7EB0C00-6E9C-1A41-93AE-43E99D08E7D0}"/>
              </a:ext>
            </a:extLst>
          </p:cNvPr>
          <p:cNvSpPr/>
          <p:nvPr/>
        </p:nvSpPr>
        <p:spPr>
          <a:xfrm>
            <a:off x="2118169" y="3303659"/>
            <a:ext cx="300942" cy="1766051"/>
          </a:xfrm>
          <a:prstGeom prst="leftBracket">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Google Shape;61;p12">
            <a:extLst>
              <a:ext uri="{FF2B5EF4-FFF2-40B4-BE49-F238E27FC236}">
                <a16:creationId xmlns:a16="http://schemas.microsoft.com/office/drawing/2014/main" id="{349FB039-C548-B84C-BEA4-97CB60A3A0DA}"/>
              </a:ext>
            </a:extLst>
          </p:cNvPr>
          <p:cNvSpPr txBox="1">
            <a:spLocks/>
          </p:cNvSpPr>
          <p:nvPr/>
        </p:nvSpPr>
        <p:spPr>
          <a:xfrm>
            <a:off x="2268640" y="3429136"/>
            <a:ext cx="995730"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Partition 0</a:t>
            </a:r>
          </a:p>
        </p:txBody>
      </p:sp>
      <p:sp>
        <p:nvSpPr>
          <p:cNvPr id="25" name="Google Shape;61;p12">
            <a:extLst>
              <a:ext uri="{FF2B5EF4-FFF2-40B4-BE49-F238E27FC236}">
                <a16:creationId xmlns:a16="http://schemas.microsoft.com/office/drawing/2014/main" id="{8C478D6D-0556-5948-B4E8-79CD51DD42D9}"/>
              </a:ext>
            </a:extLst>
          </p:cNvPr>
          <p:cNvSpPr txBox="1">
            <a:spLocks/>
          </p:cNvSpPr>
          <p:nvPr/>
        </p:nvSpPr>
        <p:spPr>
          <a:xfrm>
            <a:off x="2268640" y="3966563"/>
            <a:ext cx="995730"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Partition 1</a:t>
            </a:r>
          </a:p>
        </p:txBody>
      </p:sp>
      <p:sp>
        <p:nvSpPr>
          <p:cNvPr id="26" name="Google Shape;61;p12">
            <a:extLst>
              <a:ext uri="{FF2B5EF4-FFF2-40B4-BE49-F238E27FC236}">
                <a16:creationId xmlns:a16="http://schemas.microsoft.com/office/drawing/2014/main" id="{BD4930CE-1810-1949-B2D5-75D29F73FE78}"/>
              </a:ext>
            </a:extLst>
          </p:cNvPr>
          <p:cNvSpPr txBox="1">
            <a:spLocks/>
          </p:cNvSpPr>
          <p:nvPr/>
        </p:nvSpPr>
        <p:spPr>
          <a:xfrm>
            <a:off x="2260557" y="4550346"/>
            <a:ext cx="995730"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Partition 2</a:t>
            </a:r>
          </a:p>
        </p:txBody>
      </p:sp>
      <p:sp>
        <p:nvSpPr>
          <p:cNvPr id="27" name="Rounded Rectangle 26">
            <a:extLst>
              <a:ext uri="{FF2B5EF4-FFF2-40B4-BE49-F238E27FC236}">
                <a16:creationId xmlns:a16="http://schemas.microsoft.com/office/drawing/2014/main" id="{2917D495-1A5F-EB4B-8FF0-9B213855AD15}"/>
              </a:ext>
            </a:extLst>
          </p:cNvPr>
          <p:cNvSpPr/>
          <p:nvPr/>
        </p:nvSpPr>
        <p:spPr>
          <a:xfrm>
            <a:off x="3231237"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0</a:t>
            </a:r>
          </a:p>
        </p:txBody>
      </p:sp>
      <p:sp>
        <p:nvSpPr>
          <p:cNvPr id="28" name="Rounded Rectangle 27">
            <a:extLst>
              <a:ext uri="{FF2B5EF4-FFF2-40B4-BE49-F238E27FC236}">
                <a16:creationId xmlns:a16="http://schemas.microsoft.com/office/drawing/2014/main" id="{FE3A074F-8D96-A943-83AA-9A3CB2606F1B}"/>
              </a:ext>
            </a:extLst>
          </p:cNvPr>
          <p:cNvSpPr/>
          <p:nvPr/>
        </p:nvSpPr>
        <p:spPr>
          <a:xfrm>
            <a:off x="3414841"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a:t>
            </a:r>
          </a:p>
        </p:txBody>
      </p:sp>
      <p:sp>
        <p:nvSpPr>
          <p:cNvPr id="30" name="Rounded Rectangle 29">
            <a:extLst>
              <a:ext uri="{FF2B5EF4-FFF2-40B4-BE49-F238E27FC236}">
                <a16:creationId xmlns:a16="http://schemas.microsoft.com/office/drawing/2014/main" id="{27788048-BD8F-1342-AC2F-5F6C936F3C0E}"/>
              </a:ext>
            </a:extLst>
          </p:cNvPr>
          <p:cNvSpPr/>
          <p:nvPr/>
        </p:nvSpPr>
        <p:spPr>
          <a:xfrm>
            <a:off x="3598445"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2</a:t>
            </a:r>
          </a:p>
        </p:txBody>
      </p:sp>
      <p:sp>
        <p:nvSpPr>
          <p:cNvPr id="33" name="Rounded Rectangle 32">
            <a:extLst>
              <a:ext uri="{FF2B5EF4-FFF2-40B4-BE49-F238E27FC236}">
                <a16:creationId xmlns:a16="http://schemas.microsoft.com/office/drawing/2014/main" id="{8BBC8D89-B3B0-8E46-94FC-65E36FFEB813}"/>
              </a:ext>
            </a:extLst>
          </p:cNvPr>
          <p:cNvSpPr/>
          <p:nvPr/>
        </p:nvSpPr>
        <p:spPr>
          <a:xfrm>
            <a:off x="3782049"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3</a:t>
            </a:r>
          </a:p>
        </p:txBody>
      </p:sp>
      <p:sp>
        <p:nvSpPr>
          <p:cNvPr id="34" name="Rounded Rectangle 33">
            <a:extLst>
              <a:ext uri="{FF2B5EF4-FFF2-40B4-BE49-F238E27FC236}">
                <a16:creationId xmlns:a16="http://schemas.microsoft.com/office/drawing/2014/main" id="{E4AADF9D-6A7D-9040-A8C7-5932DE0DD9A4}"/>
              </a:ext>
            </a:extLst>
          </p:cNvPr>
          <p:cNvSpPr/>
          <p:nvPr/>
        </p:nvSpPr>
        <p:spPr>
          <a:xfrm>
            <a:off x="3967859"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a:t>
            </a:r>
          </a:p>
        </p:txBody>
      </p:sp>
      <p:sp>
        <p:nvSpPr>
          <p:cNvPr id="35" name="Rounded Rectangle 34">
            <a:extLst>
              <a:ext uri="{FF2B5EF4-FFF2-40B4-BE49-F238E27FC236}">
                <a16:creationId xmlns:a16="http://schemas.microsoft.com/office/drawing/2014/main" id="{9B0A1DF2-563F-E24E-9257-B4B7B40E84E9}"/>
              </a:ext>
            </a:extLst>
          </p:cNvPr>
          <p:cNvSpPr/>
          <p:nvPr/>
        </p:nvSpPr>
        <p:spPr>
          <a:xfrm>
            <a:off x="4151463"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5</a:t>
            </a:r>
          </a:p>
        </p:txBody>
      </p:sp>
      <p:sp>
        <p:nvSpPr>
          <p:cNvPr id="37" name="Rounded Rectangle 36">
            <a:extLst>
              <a:ext uri="{FF2B5EF4-FFF2-40B4-BE49-F238E27FC236}">
                <a16:creationId xmlns:a16="http://schemas.microsoft.com/office/drawing/2014/main" id="{0D8A4793-3489-6E4E-923C-C3751C6BC49A}"/>
              </a:ext>
            </a:extLst>
          </p:cNvPr>
          <p:cNvSpPr/>
          <p:nvPr/>
        </p:nvSpPr>
        <p:spPr>
          <a:xfrm>
            <a:off x="4335067"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6</a:t>
            </a:r>
          </a:p>
        </p:txBody>
      </p:sp>
      <p:sp>
        <p:nvSpPr>
          <p:cNvPr id="38" name="Rounded Rectangle 37">
            <a:extLst>
              <a:ext uri="{FF2B5EF4-FFF2-40B4-BE49-F238E27FC236}">
                <a16:creationId xmlns:a16="http://schemas.microsoft.com/office/drawing/2014/main" id="{2702820F-97B9-B44D-9F5A-41D91C9C37E3}"/>
              </a:ext>
            </a:extLst>
          </p:cNvPr>
          <p:cNvSpPr/>
          <p:nvPr/>
        </p:nvSpPr>
        <p:spPr>
          <a:xfrm>
            <a:off x="4518671"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7</a:t>
            </a:r>
          </a:p>
        </p:txBody>
      </p:sp>
      <p:sp>
        <p:nvSpPr>
          <p:cNvPr id="39" name="Rounded Rectangle 38">
            <a:extLst>
              <a:ext uri="{FF2B5EF4-FFF2-40B4-BE49-F238E27FC236}">
                <a16:creationId xmlns:a16="http://schemas.microsoft.com/office/drawing/2014/main" id="{4FC73129-B0A4-A14D-89A1-017B1442AD2B}"/>
              </a:ext>
            </a:extLst>
          </p:cNvPr>
          <p:cNvSpPr/>
          <p:nvPr/>
        </p:nvSpPr>
        <p:spPr>
          <a:xfrm>
            <a:off x="4693614"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8</a:t>
            </a:r>
          </a:p>
        </p:txBody>
      </p:sp>
      <p:sp>
        <p:nvSpPr>
          <p:cNvPr id="40" name="Rounded Rectangle 39">
            <a:extLst>
              <a:ext uri="{FF2B5EF4-FFF2-40B4-BE49-F238E27FC236}">
                <a16:creationId xmlns:a16="http://schemas.microsoft.com/office/drawing/2014/main" id="{10DE644B-6635-B743-95BB-7947D4208E50}"/>
              </a:ext>
            </a:extLst>
          </p:cNvPr>
          <p:cNvSpPr/>
          <p:nvPr/>
        </p:nvSpPr>
        <p:spPr>
          <a:xfrm>
            <a:off x="4877218"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9</a:t>
            </a:r>
          </a:p>
        </p:txBody>
      </p:sp>
      <p:sp>
        <p:nvSpPr>
          <p:cNvPr id="43" name="Rounded Rectangle 42">
            <a:extLst>
              <a:ext uri="{FF2B5EF4-FFF2-40B4-BE49-F238E27FC236}">
                <a16:creationId xmlns:a16="http://schemas.microsoft.com/office/drawing/2014/main" id="{BF911872-7168-A145-8EB2-C0688BC8019F}"/>
              </a:ext>
            </a:extLst>
          </p:cNvPr>
          <p:cNvSpPr/>
          <p:nvPr/>
        </p:nvSpPr>
        <p:spPr>
          <a:xfrm>
            <a:off x="5060822"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10</a:t>
            </a:r>
          </a:p>
        </p:txBody>
      </p:sp>
      <p:sp>
        <p:nvSpPr>
          <p:cNvPr id="44" name="Rounded Rectangle 43">
            <a:extLst>
              <a:ext uri="{FF2B5EF4-FFF2-40B4-BE49-F238E27FC236}">
                <a16:creationId xmlns:a16="http://schemas.microsoft.com/office/drawing/2014/main" id="{090AE37D-3D9D-AB4C-BF4B-FA66565F644B}"/>
              </a:ext>
            </a:extLst>
          </p:cNvPr>
          <p:cNvSpPr/>
          <p:nvPr/>
        </p:nvSpPr>
        <p:spPr>
          <a:xfrm>
            <a:off x="5244426"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11</a:t>
            </a:r>
          </a:p>
        </p:txBody>
      </p:sp>
      <p:sp>
        <p:nvSpPr>
          <p:cNvPr id="45" name="Rounded Rectangle 44">
            <a:extLst>
              <a:ext uri="{FF2B5EF4-FFF2-40B4-BE49-F238E27FC236}">
                <a16:creationId xmlns:a16="http://schemas.microsoft.com/office/drawing/2014/main" id="{E8B3DCFE-1099-314F-B30A-287B87A5ABB3}"/>
              </a:ext>
            </a:extLst>
          </p:cNvPr>
          <p:cNvSpPr/>
          <p:nvPr/>
        </p:nvSpPr>
        <p:spPr>
          <a:xfrm>
            <a:off x="5430236"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12</a:t>
            </a:r>
          </a:p>
        </p:txBody>
      </p:sp>
      <p:sp>
        <p:nvSpPr>
          <p:cNvPr id="46" name="Rounded Rectangle 45">
            <a:extLst>
              <a:ext uri="{FF2B5EF4-FFF2-40B4-BE49-F238E27FC236}">
                <a16:creationId xmlns:a16="http://schemas.microsoft.com/office/drawing/2014/main" id="{B3F604A5-5DE1-7D41-8F7E-4DCB60DC3F9A}"/>
              </a:ext>
            </a:extLst>
          </p:cNvPr>
          <p:cNvSpPr/>
          <p:nvPr/>
        </p:nvSpPr>
        <p:spPr>
          <a:xfrm>
            <a:off x="5613840" y="3292085"/>
            <a:ext cx="183604" cy="456403"/>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13</a:t>
            </a:r>
          </a:p>
        </p:txBody>
      </p:sp>
      <p:sp>
        <p:nvSpPr>
          <p:cNvPr id="60" name="Rounded Rectangle 59">
            <a:extLst>
              <a:ext uri="{FF2B5EF4-FFF2-40B4-BE49-F238E27FC236}">
                <a16:creationId xmlns:a16="http://schemas.microsoft.com/office/drawing/2014/main" id="{E84092B0-2F45-6645-91D3-9C579F5D1615}"/>
              </a:ext>
            </a:extLst>
          </p:cNvPr>
          <p:cNvSpPr/>
          <p:nvPr/>
        </p:nvSpPr>
        <p:spPr>
          <a:xfrm>
            <a:off x="3231237"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0</a:t>
            </a:r>
          </a:p>
        </p:txBody>
      </p:sp>
      <p:sp>
        <p:nvSpPr>
          <p:cNvPr id="61" name="Rounded Rectangle 60">
            <a:extLst>
              <a:ext uri="{FF2B5EF4-FFF2-40B4-BE49-F238E27FC236}">
                <a16:creationId xmlns:a16="http://schemas.microsoft.com/office/drawing/2014/main" id="{589B62B6-9583-9D49-A1B3-10F0A2BFD9EF}"/>
              </a:ext>
            </a:extLst>
          </p:cNvPr>
          <p:cNvSpPr/>
          <p:nvPr/>
        </p:nvSpPr>
        <p:spPr>
          <a:xfrm>
            <a:off x="3414841"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1</a:t>
            </a:r>
          </a:p>
        </p:txBody>
      </p:sp>
      <p:sp>
        <p:nvSpPr>
          <p:cNvPr id="62" name="Rounded Rectangle 61">
            <a:extLst>
              <a:ext uri="{FF2B5EF4-FFF2-40B4-BE49-F238E27FC236}">
                <a16:creationId xmlns:a16="http://schemas.microsoft.com/office/drawing/2014/main" id="{F9F7FFDA-EF42-4F4C-AF8D-602B807C6C7E}"/>
              </a:ext>
            </a:extLst>
          </p:cNvPr>
          <p:cNvSpPr/>
          <p:nvPr/>
        </p:nvSpPr>
        <p:spPr>
          <a:xfrm>
            <a:off x="3598445"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2</a:t>
            </a:r>
          </a:p>
        </p:txBody>
      </p:sp>
      <p:sp>
        <p:nvSpPr>
          <p:cNvPr id="66" name="Rounded Rectangle 65">
            <a:extLst>
              <a:ext uri="{FF2B5EF4-FFF2-40B4-BE49-F238E27FC236}">
                <a16:creationId xmlns:a16="http://schemas.microsoft.com/office/drawing/2014/main" id="{242496BA-1036-6F42-8D3E-19372130AA7A}"/>
              </a:ext>
            </a:extLst>
          </p:cNvPr>
          <p:cNvSpPr/>
          <p:nvPr/>
        </p:nvSpPr>
        <p:spPr>
          <a:xfrm>
            <a:off x="3782049"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3</a:t>
            </a:r>
          </a:p>
        </p:txBody>
      </p:sp>
      <p:sp>
        <p:nvSpPr>
          <p:cNvPr id="67" name="Rounded Rectangle 66">
            <a:extLst>
              <a:ext uri="{FF2B5EF4-FFF2-40B4-BE49-F238E27FC236}">
                <a16:creationId xmlns:a16="http://schemas.microsoft.com/office/drawing/2014/main" id="{AE3B129E-0D97-0647-ADCE-7E784F43F80F}"/>
              </a:ext>
            </a:extLst>
          </p:cNvPr>
          <p:cNvSpPr/>
          <p:nvPr/>
        </p:nvSpPr>
        <p:spPr>
          <a:xfrm>
            <a:off x="3967859"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4</a:t>
            </a:r>
          </a:p>
        </p:txBody>
      </p:sp>
      <p:sp>
        <p:nvSpPr>
          <p:cNvPr id="69" name="Rounded Rectangle 68">
            <a:extLst>
              <a:ext uri="{FF2B5EF4-FFF2-40B4-BE49-F238E27FC236}">
                <a16:creationId xmlns:a16="http://schemas.microsoft.com/office/drawing/2014/main" id="{A89422C7-EB5C-8546-8E04-7844FC0D65E0}"/>
              </a:ext>
            </a:extLst>
          </p:cNvPr>
          <p:cNvSpPr/>
          <p:nvPr/>
        </p:nvSpPr>
        <p:spPr>
          <a:xfrm>
            <a:off x="4151463"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5</a:t>
            </a:r>
          </a:p>
        </p:txBody>
      </p:sp>
      <p:sp>
        <p:nvSpPr>
          <p:cNvPr id="70" name="Rounded Rectangle 69">
            <a:extLst>
              <a:ext uri="{FF2B5EF4-FFF2-40B4-BE49-F238E27FC236}">
                <a16:creationId xmlns:a16="http://schemas.microsoft.com/office/drawing/2014/main" id="{43B907EC-5B41-BF49-92C1-3BBFD64C6B4D}"/>
              </a:ext>
            </a:extLst>
          </p:cNvPr>
          <p:cNvSpPr/>
          <p:nvPr/>
        </p:nvSpPr>
        <p:spPr>
          <a:xfrm>
            <a:off x="4335067"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6</a:t>
            </a:r>
          </a:p>
        </p:txBody>
      </p:sp>
      <p:sp>
        <p:nvSpPr>
          <p:cNvPr id="71" name="Rounded Rectangle 70">
            <a:extLst>
              <a:ext uri="{FF2B5EF4-FFF2-40B4-BE49-F238E27FC236}">
                <a16:creationId xmlns:a16="http://schemas.microsoft.com/office/drawing/2014/main" id="{EEBFA0D0-4377-634F-9A31-12345302BE0E}"/>
              </a:ext>
            </a:extLst>
          </p:cNvPr>
          <p:cNvSpPr/>
          <p:nvPr/>
        </p:nvSpPr>
        <p:spPr>
          <a:xfrm>
            <a:off x="4518671"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7</a:t>
            </a:r>
          </a:p>
        </p:txBody>
      </p:sp>
      <p:sp>
        <p:nvSpPr>
          <p:cNvPr id="72" name="Rounded Rectangle 71">
            <a:extLst>
              <a:ext uri="{FF2B5EF4-FFF2-40B4-BE49-F238E27FC236}">
                <a16:creationId xmlns:a16="http://schemas.microsoft.com/office/drawing/2014/main" id="{6C394CC5-F437-2442-9D28-79A629EDBAE0}"/>
              </a:ext>
            </a:extLst>
          </p:cNvPr>
          <p:cNvSpPr/>
          <p:nvPr/>
        </p:nvSpPr>
        <p:spPr>
          <a:xfrm>
            <a:off x="4693614" y="3885539"/>
            <a:ext cx="183604" cy="461059"/>
          </a:xfrm>
          <a:prstGeom prst="roundRect">
            <a:avLst/>
          </a:prstGeom>
          <a:solidFill>
            <a:schemeClr val="bg1"/>
          </a:solidFill>
          <a:ln w="3175">
            <a:solidFill>
              <a:srgbClr val="EE4328">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50000"/>
                  </a:schemeClr>
                </a:solidFill>
                <a:latin typeface="Nanum Pen Script" panose="03040600000000000000" pitchFamily="66" charset="-127"/>
                <a:ea typeface="Nanum Pen Script" panose="03040600000000000000" pitchFamily="66" charset="-127"/>
              </a:rPr>
              <a:t>8</a:t>
            </a:r>
          </a:p>
        </p:txBody>
      </p:sp>
      <p:sp>
        <p:nvSpPr>
          <p:cNvPr id="95" name="Rounded Rectangle 94">
            <a:extLst>
              <a:ext uri="{FF2B5EF4-FFF2-40B4-BE49-F238E27FC236}">
                <a16:creationId xmlns:a16="http://schemas.microsoft.com/office/drawing/2014/main" id="{4D222AB5-3496-CA43-BA75-2A22CB59EF72}"/>
              </a:ext>
            </a:extLst>
          </p:cNvPr>
          <p:cNvSpPr/>
          <p:nvPr/>
        </p:nvSpPr>
        <p:spPr>
          <a:xfrm>
            <a:off x="3231237"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0</a:t>
            </a:r>
          </a:p>
        </p:txBody>
      </p:sp>
      <p:sp>
        <p:nvSpPr>
          <p:cNvPr id="96" name="Rounded Rectangle 95">
            <a:extLst>
              <a:ext uri="{FF2B5EF4-FFF2-40B4-BE49-F238E27FC236}">
                <a16:creationId xmlns:a16="http://schemas.microsoft.com/office/drawing/2014/main" id="{0CEF01EE-DB1C-1B41-B1FF-5FCD43CEFB12}"/>
              </a:ext>
            </a:extLst>
          </p:cNvPr>
          <p:cNvSpPr/>
          <p:nvPr/>
        </p:nvSpPr>
        <p:spPr>
          <a:xfrm>
            <a:off x="3398675" y="4545691"/>
            <a:ext cx="199770"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1</a:t>
            </a:r>
          </a:p>
        </p:txBody>
      </p:sp>
      <p:sp>
        <p:nvSpPr>
          <p:cNvPr id="97" name="Rounded Rectangle 96">
            <a:extLst>
              <a:ext uri="{FF2B5EF4-FFF2-40B4-BE49-F238E27FC236}">
                <a16:creationId xmlns:a16="http://schemas.microsoft.com/office/drawing/2014/main" id="{873A546F-76F0-984E-A03A-F9B9ECDDFD76}"/>
              </a:ext>
            </a:extLst>
          </p:cNvPr>
          <p:cNvSpPr/>
          <p:nvPr/>
        </p:nvSpPr>
        <p:spPr>
          <a:xfrm>
            <a:off x="3598445"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2</a:t>
            </a:r>
          </a:p>
        </p:txBody>
      </p:sp>
      <p:sp>
        <p:nvSpPr>
          <p:cNvPr id="98" name="Rounded Rectangle 97">
            <a:extLst>
              <a:ext uri="{FF2B5EF4-FFF2-40B4-BE49-F238E27FC236}">
                <a16:creationId xmlns:a16="http://schemas.microsoft.com/office/drawing/2014/main" id="{F76373F3-D95F-4748-A6ED-AE6C08138D43}"/>
              </a:ext>
            </a:extLst>
          </p:cNvPr>
          <p:cNvSpPr/>
          <p:nvPr/>
        </p:nvSpPr>
        <p:spPr>
          <a:xfrm>
            <a:off x="3782049" y="4545690"/>
            <a:ext cx="183604"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3</a:t>
            </a:r>
          </a:p>
        </p:txBody>
      </p:sp>
      <p:sp>
        <p:nvSpPr>
          <p:cNvPr id="99" name="Rounded Rectangle 98">
            <a:extLst>
              <a:ext uri="{FF2B5EF4-FFF2-40B4-BE49-F238E27FC236}">
                <a16:creationId xmlns:a16="http://schemas.microsoft.com/office/drawing/2014/main" id="{0877CE00-08DC-E54C-96F6-6C3A1B0C9D38}"/>
              </a:ext>
            </a:extLst>
          </p:cNvPr>
          <p:cNvSpPr/>
          <p:nvPr/>
        </p:nvSpPr>
        <p:spPr>
          <a:xfrm>
            <a:off x="3967859"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4</a:t>
            </a:r>
          </a:p>
        </p:txBody>
      </p:sp>
      <p:sp>
        <p:nvSpPr>
          <p:cNvPr id="100" name="Rounded Rectangle 99">
            <a:extLst>
              <a:ext uri="{FF2B5EF4-FFF2-40B4-BE49-F238E27FC236}">
                <a16:creationId xmlns:a16="http://schemas.microsoft.com/office/drawing/2014/main" id="{06A1EB8D-01EC-6E46-9CBF-7B56C6471388}"/>
              </a:ext>
            </a:extLst>
          </p:cNvPr>
          <p:cNvSpPr/>
          <p:nvPr/>
        </p:nvSpPr>
        <p:spPr>
          <a:xfrm>
            <a:off x="4151463" y="4545690"/>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5</a:t>
            </a:r>
          </a:p>
        </p:txBody>
      </p:sp>
      <p:sp>
        <p:nvSpPr>
          <p:cNvPr id="101" name="Rounded Rectangle 100">
            <a:extLst>
              <a:ext uri="{FF2B5EF4-FFF2-40B4-BE49-F238E27FC236}">
                <a16:creationId xmlns:a16="http://schemas.microsoft.com/office/drawing/2014/main" id="{3BADD76A-BF3D-E740-9D00-C149EF350426}"/>
              </a:ext>
            </a:extLst>
          </p:cNvPr>
          <p:cNvSpPr/>
          <p:nvPr/>
        </p:nvSpPr>
        <p:spPr>
          <a:xfrm>
            <a:off x="4335067"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6</a:t>
            </a:r>
          </a:p>
        </p:txBody>
      </p:sp>
      <p:sp>
        <p:nvSpPr>
          <p:cNvPr id="102" name="Rounded Rectangle 101">
            <a:extLst>
              <a:ext uri="{FF2B5EF4-FFF2-40B4-BE49-F238E27FC236}">
                <a16:creationId xmlns:a16="http://schemas.microsoft.com/office/drawing/2014/main" id="{51D142A7-73B1-EB4A-A207-CCF7E9FB67DA}"/>
              </a:ext>
            </a:extLst>
          </p:cNvPr>
          <p:cNvSpPr/>
          <p:nvPr/>
        </p:nvSpPr>
        <p:spPr>
          <a:xfrm>
            <a:off x="4518671" y="4545690"/>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7</a:t>
            </a:r>
          </a:p>
        </p:txBody>
      </p:sp>
      <p:sp>
        <p:nvSpPr>
          <p:cNvPr id="103" name="Rounded Rectangle 102">
            <a:extLst>
              <a:ext uri="{FF2B5EF4-FFF2-40B4-BE49-F238E27FC236}">
                <a16:creationId xmlns:a16="http://schemas.microsoft.com/office/drawing/2014/main" id="{9C0DF98E-6775-F349-AA93-9B1BF0A6B7D5}"/>
              </a:ext>
            </a:extLst>
          </p:cNvPr>
          <p:cNvSpPr/>
          <p:nvPr/>
        </p:nvSpPr>
        <p:spPr>
          <a:xfrm>
            <a:off x="4693614"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8</a:t>
            </a:r>
          </a:p>
        </p:txBody>
      </p:sp>
      <p:sp>
        <p:nvSpPr>
          <p:cNvPr id="104" name="Rounded Rectangle 103">
            <a:extLst>
              <a:ext uri="{FF2B5EF4-FFF2-40B4-BE49-F238E27FC236}">
                <a16:creationId xmlns:a16="http://schemas.microsoft.com/office/drawing/2014/main" id="{DE9A6C9D-35F0-F44F-AA92-39775B3288E5}"/>
              </a:ext>
            </a:extLst>
          </p:cNvPr>
          <p:cNvSpPr/>
          <p:nvPr/>
        </p:nvSpPr>
        <p:spPr>
          <a:xfrm>
            <a:off x="4877218" y="4545690"/>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9</a:t>
            </a:r>
          </a:p>
        </p:txBody>
      </p:sp>
      <p:sp>
        <p:nvSpPr>
          <p:cNvPr id="105" name="Rounded Rectangle 104">
            <a:extLst>
              <a:ext uri="{FF2B5EF4-FFF2-40B4-BE49-F238E27FC236}">
                <a16:creationId xmlns:a16="http://schemas.microsoft.com/office/drawing/2014/main" id="{95D2D61F-F3BA-D54F-AB02-8F24191480EC}"/>
              </a:ext>
            </a:extLst>
          </p:cNvPr>
          <p:cNvSpPr/>
          <p:nvPr/>
        </p:nvSpPr>
        <p:spPr>
          <a:xfrm>
            <a:off x="5060822" y="4545690"/>
            <a:ext cx="183604" cy="461059"/>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50000"/>
                  </a:schemeClr>
                </a:solidFill>
                <a:latin typeface="Nanum Pen Script" panose="03040600000000000000" pitchFamily="66" charset="-127"/>
                <a:ea typeface="Nanum Pen Script" panose="03040600000000000000" pitchFamily="66" charset="-127"/>
              </a:rPr>
              <a:t>10</a:t>
            </a:r>
          </a:p>
        </p:txBody>
      </p:sp>
      <p:cxnSp>
        <p:nvCxnSpPr>
          <p:cNvPr id="109" name="Straight Connector 108">
            <a:extLst>
              <a:ext uri="{FF2B5EF4-FFF2-40B4-BE49-F238E27FC236}">
                <a16:creationId xmlns:a16="http://schemas.microsoft.com/office/drawing/2014/main" id="{2DA6E8B0-1DC7-F847-A8E7-4F1C8F49D75A}"/>
              </a:ext>
            </a:extLst>
          </p:cNvPr>
          <p:cNvCxnSpPr>
            <a:cxnSpLocks/>
          </p:cNvCxnSpPr>
          <p:nvPr/>
        </p:nvCxnSpPr>
        <p:spPr>
          <a:xfrm>
            <a:off x="5888450" y="3520286"/>
            <a:ext cx="982937" cy="0"/>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5F3C333-A12E-B143-8F9E-05A066071A77}"/>
              </a:ext>
            </a:extLst>
          </p:cNvPr>
          <p:cNvCxnSpPr>
            <a:cxnSpLocks/>
          </p:cNvCxnSpPr>
          <p:nvPr/>
        </p:nvCxnSpPr>
        <p:spPr>
          <a:xfrm>
            <a:off x="4987057" y="4178621"/>
            <a:ext cx="982937" cy="0"/>
          </a:xfrm>
          <a:prstGeom prst="line">
            <a:avLst/>
          </a:prstGeom>
          <a:ln w="12700">
            <a:solidFill>
              <a:srgbClr val="EE4328"/>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2" name="Google Shape;61;p12">
            <a:extLst>
              <a:ext uri="{FF2B5EF4-FFF2-40B4-BE49-F238E27FC236}">
                <a16:creationId xmlns:a16="http://schemas.microsoft.com/office/drawing/2014/main" id="{D18D2365-5543-FD44-8387-37F64437EF59}"/>
              </a:ext>
            </a:extLst>
          </p:cNvPr>
          <p:cNvSpPr txBox="1">
            <a:spLocks/>
          </p:cNvSpPr>
          <p:nvPr/>
        </p:nvSpPr>
        <p:spPr>
          <a:xfrm>
            <a:off x="6123857" y="4024732"/>
            <a:ext cx="747530"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writes</a:t>
            </a:r>
          </a:p>
        </p:txBody>
      </p:sp>
      <p:cxnSp>
        <p:nvCxnSpPr>
          <p:cNvPr id="113" name="Straight Connector 112">
            <a:extLst>
              <a:ext uri="{FF2B5EF4-FFF2-40B4-BE49-F238E27FC236}">
                <a16:creationId xmlns:a16="http://schemas.microsoft.com/office/drawing/2014/main" id="{C7F1F14E-CAF0-9240-9C12-F80F9FFE493C}"/>
              </a:ext>
            </a:extLst>
          </p:cNvPr>
          <p:cNvCxnSpPr>
            <a:cxnSpLocks/>
          </p:cNvCxnSpPr>
          <p:nvPr/>
        </p:nvCxnSpPr>
        <p:spPr>
          <a:xfrm>
            <a:off x="5321588" y="4770859"/>
            <a:ext cx="982937"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4" name="Google Shape;61;p12">
            <a:extLst>
              <a:ext uri="{FF2B5EF4-FFF2-40B4-BE49-F238E27FC236}">
                <a16:creationId xmlns:a16="http://schemas.microsoft.com/office/drawing/2014/main" id="{764BB72B-3752-7141-9EE9-49D3B3405C1F}"/>
              </a:ext>
            </a:extLst>
          </p:cNvPr>
          <p:cNvSpPr txBox="1">
            <a:spLocks/>
          </p:cNvSpPr>
          <p:nvPr/>
        </p:nvSpPr>
        <p:spPr>
          <a:xfrm>
            <a:off x="7489727" y="3533243"/>
            <a:ext cx="4191989" cy="181588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400" dirty="0">
                <a:solidFill>
                  <a:schemeClr val="tx1">
                    <a:lumMod val="50000"/>
                  </a:schemeClr>
                </a:solidFill>
              </a:rPr>
              <a:t>Offset only have a meaning for a specific partition</a:t>
            </a:r>
          </a:p>
          <a:p>
            <a:pPr marL="285750" indent="-285750" algn="l">
              <a:buFont typeface="Arial" panose="020B0604020202020204" pitchFamily="34" charset="0"/>
              <a:buChar char="•"/>
            </a:pPr>
            <a:r>
              <a:rPr lang="en-US" sz="1400" dirty="0">
                <a:solidFill>
                  <a:schemeClr val="tx1">
                    <a:lumMod val="50000"/>
                  </a:schemeClr>
                </a:solidFill>
              </a:rPr>
              <a:t>Order is guaranteed only within a partition (not across partitions)</a:t>
            </a:r>
          </a:p>
          <a:p>
            <a:pPr marL="285750" indent="-285750" algn="l">
              <a:buFont typeface="Arial" panose="020B0604020202020204" pitchFamily="34" charset="0"/>
              <a:buChar char="•"/>
            </a:pPr>
            <a:r>
              <a:rPr lang="en-US" sz="1400" dirty="0">
                <a:solidFill>
                  <a:schemeClr val="tx1">
                    <a:lumMod val="50000"/>
                  </a:schemeClr>
                </a:solidFill>
              </a:rPr>
              <a:t>Data is Kept only for a limited time</a:t>
            </a:r>
          </a:p>
          <a:p>
            <a:pPr marL="285750" indent="-285750" algn="l">
              <a:buFont typeface="Arial" panose="020B0604020202020204" pitchFamily="34" charset="0"/>
              <a:buChar char="•"/>
            </a:pPr>
            <a:r>
              <a:rPr lang="en-US" sz="1400" dirty="0">
                <a:solidFill>
                  <a:schemeClr val="tx1">
                    <a:lumMod val="50000"/>
                  </a:schemeClr>
                </a:solidFill>
              </a:rPr>
              <a:t>Once the data is written to partition, it can't be changed (immutability)</a:t>
            </a:r>
          </a:p>
          <a:p>
            <a:pPr marL="285750" indent="-285750" algn="l">
              <a:buFont typeface="Arial" panose="020B0604020202020204" pitchFamily="34" charset="0"/>
              <a:buChar char="•"/>
            </a:pPr>
            <a:r>
              <a:rPr lang="en-US" sz="1400" dirty="0">
                <a:solidFill>
                  <a:schemeClr val="tx1">
                    <a:lumMod val="50000"/>
                  </a:schemeClr>
                </a:solidFill>
              </a:rPr>
              <a:t>Data is assigned randomly to a partition unless a key is provided</a:t>
            </a:r>
          </a:p>
        </p:txBody>
      </p:sp>
    </p:spTree>
    <p:extLst>
      <p:ext uri="{BB962C8B-B14F-4D97-AF65-F5344CB8AC3E}">
        <p14:creationId xmlns:p14="http://schemas.microsoft.com/office/powerpoint/2010/main" val="324748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Topics Replication factor</a:t>
            </a:r>
          </a:p>
        </p:txBody>
      </p:sp>
      <p:sp>
        <p:nvSpPr>
          <p:cNvPr id="52" name="Rectangle 51">
            <a:extLst>
              <a:ext uri="{FF2B5EF4-FFF2-40B4-BE49-F238E27FC236}">
                <a16:creationId xmlns:a16="http://schemas.microsoft.com/office/drawing/2014/main" id="{5B86E7B8-1B06-3F46-9976-7A54E47D5724}"/>
              </a:ext>
            </a:extLst>
          </p:cNvPr>
          <p:cNvSpPr/>
          <p:nvPr/>
        </p:nvSpPr>
        <p:spPr>
          <a:xfrm>
            <a:off x="404805" y="1013710"/>
            <a:ext cx="11276911" cy="920422"/>
          </a:xfrm>
          <a:prstGeom prst="rect">
            <a:avLst/>
          </a:prstGeom>
          <a:noFill/>
        </p:spPr>
        <p:txBody>
          <a:bodyPr wrap="square" tIns="90000" bIns="90000" rtlCol="0" anchor="t">
            <a:spAutoFit/>
          </a:bodyPr>
          <a:lstStyle/>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 should have a replication factor &gt; 1 (usually between 2 and 3)</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This way if a broker is down, another broker can serve the data</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Example: Topic-A with 2 partition and replication factor of 2</a:t>
            </a:r>
          </a:p>
        </p:txBody>
      </p:sp>
      <p:sp>
        <p:nvSpPr>
          <p:cNvPr id="53" name="Rectangle 52">
            <a:extLst>
              <a:ext uri="{FF2B5EF4-FFF2-40B4-BE49-F238E27FC236}">
                <a16:creationId xmlns:a16="http://schemas.microsoft.com/office/drawing/2014/main" id="{7C68DBFA-B87F-1941-B949-F41FAE326024}"/>
              </a:ext>
            </a:extLst>
          </p:cNvPr>
          <p:cNvSpPr/>
          <p:nvPr/>
        </p:nvSpPr>
        <p:spPr>
          <a:xfrm>
            <a:off x="2523281" y="2049404"/>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1</a:t>
            </a:r>
          </a:p>
        </p:txBody>
      </p:sp>
      <p:sp>
        <p:nvSpPr>
          <p:cNvPr id="57" name="Rounded Rectangle 56">
            <a:extLst>
              <a:ext uri="{FF2B5EF4-FFF2-40B4-BE49-F238E27FC236}">
                <a16:creationId xmlns:a16="http://schemas.microsoft.com/office/drawing/2014/main" id="{7EC2F573-4C2D-0144-8F15-36F97F21C4AB}"/>
              </a:ext>
            </a:extLst>
          </p:cNvPr>
          <p:cNvSpPr/>
          <p:nvPr/>
        </p:nvSpPr>
        <p:spPr>
          <a:xfrm>
            <a:off x="2639029" y="2334231"/>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Nanum Pen Script" panose="03040600000000000000" pitchFamily="66" charset="-127"/>
                <a:ea typeface="Nanum Pen Script" panose="03040600000000000000" pitchFamily="66" charset="-127"/>
              </a:rPr>
              <a:t>Partition 0</a:t>
            </a:r>
          </a:p>
          <a:p>
            <a:pPr algn="ctr"/>
            <a:r>
              <a:rPr lang="en-US" sz="1100" dirty="0">
                <a:solidFill>
                  <a:schemeClr val="bg1"/>
                </a:solidFill>
                <a:latin typeface="Nanum Pen Script" panose="03040600000000000000" pitchFamily="66" charset="-127"/>
                <a:ea typeface="Nanum Pen Script" panose="03040600000000000000" pitchFamily="66" charset="-127"/>
              </a:rPr>
              <a:t>Topic-A </a:t>
            </a:r>
          </a:p>
        </p:txBody>
      </p:sp>
      <p:sp>
        <p:nvSpPr>
          <p:cNvPr id="58" name="Rectangle 57">
            <a:extLst>
              <a:ext uri="{FF2B5EF4-FFF2-40B4-BE49-F238E27FC236}">
                <a16:creationId xmlns:a16="http://schemas.microsoft.com/office/drawing/2014/main" id="{6DA7002B-345B-D34A-83CA-787A73691C10}"/>
              </a:ext>
            </a:extLst>
          </p:cNvPr>
          <p:cNvSpPr/>
          <p:nvPr/>
        </p:nvSpPr>
        <p:spPr>
          <a:xfrm>
            <a:off x="5071641" y="2049405"/>
            <a:ext cx="1851949" cy="1781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2</a:t>
            </a:r>
          </a:p>
        </p:txBody>
      </p:sp>
      <p:sp>
        <p:nvSpPr>
          <p:cNvPr id="59" name="Rounded Rectangle 58">
            <a:extLst>
              <a:ext uri="{FF2B5EF4-FFF2-40B4-BE49-F238E27FC236}">
                <a16:creationId xmlns:a16="http://schemas.microsoft.com/office/drawing/2014/main" id="{7E35CB00-9371-1344-9130-8897898A9216}"/>
              </a:ext>
            </a:extLst>
          </p:cNvPr>
          <p:cNvSpPr/>
          <p:nvPr/>
        </p:nvSpPr>
        <p:spPr>
          <a:xfrm>
            <a:off x="5187389" y="2334231"/>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Nanum Pen Script" panose="03040600000000000000" pitchFamily="66" charset="-127"/>
                <a:ea typeface="Nanum Pen Script" panose="03040600000000000000" pitchFamily="66" charset="-127"/>
              </a:rPr>
              <a:t>Partition 1</a:t>
            </a:r>
          </a:p>
          <a:p>
            <a:pPr algn="ctr"/>
            <a:r>
              <a:rPr lang="en-US" sz="1100" dirty="0">
                <a:solidFill>
                  <a:schemeClr val="bg1"/>
                </a:solidFill>
                <a:latin typeface="Nanum Pen Script" panose="03040600000000000000" pitchFamily="66" charset="-127"/>
                <a:ea typeface="Nanum Pen Script" panose="03040600000000000000" pitchFamily="66" charset="-127"/>
              </a:rPr>
              <a:t>Topic-A (Leader)</a:t>
            </a:r>
          </a:p>
        </p:txBody>
      </p:sp>
      <p:sp>
        <p:nvSpPr>
          <p:cNvPr id="63" name="Rectangle 62">
            <a:extLst>
              <a:ext uri="{FF2B5EF4-FFF2-40B4-BE49-F238E27FC236}">
                <a16:creationId xmlns:a16="http://schemas.microsoft.com/office/drawing/2014/main" id="{9452D72C-B629-E648-BF15-5D2B269341AF}"/>
              </a:ext>
            </a:extLst>
          </p:cNvPr>
          <p:cNvSpPr/>
          <p:nvPr/>
        </p:nvSpPr>
        <p:spPr>
          <a:xfrm>
            <a:off x="7765573" y="2049404"/>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3</a:t>
            </a:r>
          </a:p>
        </p:txBody>
      </p:sp>
      <p:sp>
        <p:nvSpPr>
          <p:cNvPr id="64" name="Rounded Rectangle 63">
            <a:extLst>
              <a:ext uri="{FF2B5EF4-FFF2-40B4-BE49-F238E27FC236}">
                <a16:creationId xmlns:a16="http://schemas.microsoft.com/office/drawing/2014/main" id="{5893FC06-ACFD-B443-BA9E-6B67D19B2078}"/>
              </a:ext>
            </a:extLst>
          </p:cNvPr>
          <p:cNvSpPr/>
          <p:nvPr/>
        </p:nvSpPr>
        <p:spPr>
          <a:xfrm>
            <a:off x="7881321" y="2334231"/>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Nanum Pen Script" panose="03040600000000000000" pitchFamily="66" charset="-127"/>
                <a:ea typeface="Nanum Pen Script" panose="03040600000000000000" pitchFamily="66" charset="-127"/>
              </a:rPr>
              <a:t>Partition 0</a:t>
            </a:r>
          </a:p>
          <a:p>
            <a:pPr algn="ctr"/>
            <a:r>
              <a:rPr lang="en-US" sz="1100" dirty="0">
                <a:solidFill>
                  <a:schemeClr val="bg1"/>
                </a:solidFill>
                <a:latin typeface="Nanum Pen Script" panose="03040600000000000000" pitchFamily="66" charset="-127"/>
                <a:ea typeface="Nanum Pen Script" panose="03040600000000000000" pitchFamily="66" charset="-127"/>
              </a:rPr>
              <a:t>Topic-A (Leader)</a:t>
            </a:r>
          </a:p>
        </p:txBody>
      </p:sp>
      <p:sp>
        <p:nvSpPr>
          <p:cNvPr id="75" name="Rounded Rectangle 74">
            <a:extLst>
              <a:ext uri="{FF2B5EF4-FFF2-40B4-BE49-F238E27FC236}">
                <a16:creationId xmlns:a16="http://schemas.microsoft.com/office/drawing/2014/main" id="{E46EC1DB-E099-C341-ADE8-339F517D1ABF}"/>
              </a:ext>
            </a:extLst>
          </p:cNvPr>
          <p:cNvSpPr/>
          <p:nvPr/>
        </p:nvSpPr>
        <p:spPr>
          <a:xfrm>
            <a:off x="5187388" y="3025976"/>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Nanum Pen Script" panose="03040600000000000000" pitchFamily="66" charset="-127"/>
                <a:ea typeface="Nanum Pen Script" panose="03040600000000000000" pitchFamily="66" charset="-127"/>
              </a:rPr>
              <a:t>Partition 0</a:t>
            </a:r>
          </a:p>
          <a:p>
            <a:pPr algn="ctr"/>
            <a:r>
              <a:rPr lang="en-US" sz="1100" dirty="0">
                <a:solidFill>
                  <a:schemeClr val="bg1"/>
                </a:solidFill>
                <a:latin typeface="Nanum Pen Script" panose="03040600000000000000" pitchFamily="66" charset="-127"/>
                <a:ea typeface="Nanum Pen Script" panose="03040600000000000000" pitchFamily="66" charset="-127"/>
              </a:rPr>
              <a:t>Topic-A</a:t>
            </a:r>
          </a:p>
        </p:txBody>
      </p:sp>
      <p:cxnSp>
        <p:nvCxnSpPr>
          <p:cNvPr id="74" name="Straight Connector 73">
            <a:extLst>
              <a:ext uri="{FF2B5EF4-FFF2-40B4-BE49-F238E27FC236}">
                <a16:creationId xmlns:a16="http://schemas.microsoft.com/office/drawing/2014/main" id="{4ED28C91-86DE-F54C-AC84-241079B823C7}"/>
              </a:ext>
            </a:extLst>
          </p:cNvPr>
          <p:cNvCxnSpPr>
            <a:cxnSpLocks/>
            <a:stCxn id="57" idx="3"/>
            <a:endCxn id="75" idx="1"/>
          </p:cNvCxnSpPr>
          <p:nvPr/>
        </p:nvCxnSpPr>
        <p:spPr>
          <a:xfrm>
            <a:off x="4236334" y="2644819"/>
            <a:ext cx="951054" cy="691745"/>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B017F6C-1ABB-1D43-8AE9-D7B173E432C1}"/>
              </a:ext>
            </a:extLst>
          </p:cNvPr>
          <p:cNvCxnSpPr>
            <a:cxnSpLocks/>
            <a:stCxn id="59" idx="3"/>
            <a:endCxn id="64" idx="1"/>
          </p:cNvCxnSpPr>
          <p:nvPr/>
        </p:nvCxnSpPr>
        <p:spPr>
          <a:xfrm>
            <a:off x="6784694" y="2644819"/>
            <a:ext cx="1096627"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995AF7-71D6-DD49-BC43-49751B257ABD}"/>
              </a:ext>
            </a:extLst>
          </p:cNvPr>
          <p:cNvSpPr/>
          <p:nvPr/>
        </p:nvSpPr>
        <p:spPr>
          <a:xfrm>
            <a:off x="404804" y="3837926"/>
            <a:ext cx="11276911" cy="674200"/>
          </a:xfrm>
          <a:prstGeom prst="rect">
            <a:avLst/>
          </a:prstGeom>
          <a:noFill/>
        </p:spPr>
        <p:txBody>
          <a:bodyPr wrap="square" tIns="90000" bIns="90000" rtlCol="0" anchor="t">
            <a:spAutoFit/>
          </a:bodyPr>
          <a:lstStyle/>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Example lost Broker 2</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Result: Broker 1 and 3 can still serve the data</a:t>
            </a:r>
          </a:p>
        </p:txBody>
      </p:sp>
      <p:sp>
        <p:nvSpPr>
          <p:cNvPr id="93" name="Rectangle 92">
            <a:extLst>
              <a:ext uri="{FF2B5EF4-FFF2-40B4-BE49-F238E27FC236}">
                <a16:creationId xmlns:a16="http://schemas.microsoft.com/office/drawing/2014/main" id="{62F239F7-C0DB-0C4F-87C6-BDB3F7F3DDA0}"/>
              </a:ext>
            </a:extLst>
          </p:cNvPr>
          <p:cNvSpPr/>
          <p:nvPr/>
        </p:nvSpPr>
        <p:spPr>
          <a:xfrm>
            <a:off x="2523281" y="4541908"/>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1</a:t>
            </a:r>
          </a:p>
        </p:txBody>
      </p:sp>
      <p:sp>
        <p:nvSpPr>
          <p:cNvPr id="94" name="Rounded Rectangle 93">
            <a:extLst>
              <a:ext uri="{FF2B5EF4-FFF2-40B4-BE49-F238E27FC236}">
                <a16:creationId xmlns:a16="http://schemas.microsoft.com/office/drawing/2014/main" id="{03253365-6838-5B4C-8BD5-DB9409A9D21C}"/>
              </a:ext>
            </a:extLst>
          </p:cNvPr>
          <p:cNvSpPr/>
          <p:nvPr/>
        </p:nvSpPr>
        <p:spPr>
          <a:xfrm>
            <a:off x="2639029" y="4826735"/>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Nanum Pen Script" panose="03040600000000000000" pitchFamily="66" charset="-127"/>
                <a:ea typeface="Nanum Pen Script" panose="03040600000000000000" pitchFamily="66" charset="-127"/>
              </a:rPr>
              <a:t>Partition 0</a:t>
            </a:r>
          </a:p>
          <a:p>
            <a:pPr algn="ctr"/>
            <a:r>
              <a:rPr lang="en-US" sz="1100" dirty="0">
                <a:solidFill>
                  <a:schemeClr val="bg1"/>
                </a:solidFill>
                <a:latin typeface="Nanum Pen Script" panose="03040600000000000000" pitchFamily="66" charset="-127"/>
                <a:ea typeface="Nanum Pen Script" panose="03040600000000000000" pitchFamily="66" charset="-127"/>
              </a:rPr>
              <a:t>Topic-A </a:t>
            </a:r>
          </a:p>
        </p:txBody>
      </p:sp>
      <p:sp>
        <p:nvSpPr>
          <p:cNvPr id="106" name="Rectangle 105">
            <a:extLst>
              <a:ext uri="{FF2B5EF4-FFF2-40B4-BE49-F238E27FC236}">
                <a16:creationId xmlns:a16="http://schemas.microsoft.com/office/drawing/2014/main" id="{C86AF522-7B77-6F43-A656-D63A61229296}"/>
              </a:ext>
            </a:extLst>
          </p:cNvPr>
          <p:cNvSpPr/>
          <p:nvPr/>
        </p:nvSpPr>
        <p:spPr>
          <a:xfrm>
            <a:off x="5071641" y="4541909"/>
            <a:ext cx="1851949" cy="1781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2</a:t>
            </a:r>
          </a:p>
        </p:txBody>
      </p:sp>
      <p:sp>
        <p:nvSpPr>
          <p:cNvPr id="107" name="Rounded Rectangle 106">
            <a:extLst>
              <a:ext uri="{FF2B5EF4-FFF2-40B4-BE49-F238E27FC236}">
                <a16:creationId xmlns:a16="http://schemas.microsoft.com/office/drawing/2014/main" id="{19F5F706-ABD9-FE40-A95A-50940A33108F}"/>
              </a:ext>
            </a:extLst>
          </p:cNvPr>
          <p:cNvSpPr/>
          <p:nvPr/>
        </p:nvSpPr>
        <p:spPr>
          <a:xfrm>
            <a:off x="5187389" y="4826735"/>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Nanum Pen Script" panose="03040600000000000000" pitchFamily="66" charset="-127"/>
                <a:ea typeface="Nanum Pen Script" panose="03040600000000000000" pitchFamily="66" charset="-127"/>
              </a:rPr>
              <a:t>Partition 1</a:t>
            </a:r>
          </a:p>
          <a:p>
            <a:pPr algn="ctr"/>
            <a:r>
              <a:rPr lang="en-US" sz="1100" dirty="0">
                <a:solidFill>
                  <a:schemeClr val="bg1"/>
                </a:solidFill>
                <a:latin typeface="Nanum Pen Script" panose="03040600000000000000" pitchFamily="66" charset="-127"/>
                <a:ea typeface="Nanum Pen Script" panose="03040600000000000000" pitchFamily="66" charset="-127"/>
              </a:rPr>
              <a:t>Topic-A (Leader)</a:t>
            </a:r>
          </a:p>
        </p:txBody>
      </p:sp>
      <p:sp>
        <p:nvSpPr>
          <p:cNvPr id="108" name="Rectangle 107">
            <a:extLst>
              <a:ext uri="{FF2B5EF4-FFF2-40B4-BE49-F238E27FC236}">
                <a16:creationId xmlns:a16="http://schemas.microsoft.com/office/drawing/2014/main" id="{49857276-0CD2-5942-9B3B-A9C1029408BD}"/>
              </a:ext>
            </a:extLst>
          </p:cNvPr>
          <p:cNvSpPr/>
          <p:nvPr/>
        </p:nvSpPr>
        <p:spPr>
          <a:xfrm>
            <a:off x="7765573" y="4541908"/>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3</a:t>
            </a:r>
          </a:p>
        </p:txBody>
      </p:sp>
      <p:sp>
        <p:nvSpPr>
          <p:cNvPr id="110" name="Rounded Rectangle 109">
            <a:extLst>
              <a:ext uri="{FF2B5EF4-FFF2-40B4-BE49-F238E27FC236}">
                <a16:creationId xmlns:a16="http://schemas.microsoft.com/office/drawing/2014/main" id="{C552DDE7-0FB8-D14E-A00E-398C314917C7}"/>
              </a:ext>
            </a:extLst>
          </p:cNvPr>
          <p:cNvSpPr/>
          <p:nvPr/>
        </p:nvSpPr>
        <p:spPr>
          <a:xfrm>
            <a:off x="7881321" y="4826735"/>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Nanum Pen Script" panose="03040600000000000000" pitchFamily="66" charset="-127"/>
                <a:ea typeface="Nanum Pen Script" panose="03040600000000000000" pitchFamily="66" charset="-127"/>
              </a:rPr>
              <a:t>Partition 0</a:t>
            </a:r>
          </a:p>
          <a:p>
            <a:pPr algn="ctr"/>
            <a:r>
              <a:rPr lang="en-US" sz="1100" dirty="0">
                <a:solidFill>
                  <a:schemeClr val="bg1"/>
                </a:solidFill>
                <a:latin typeface="Nanum Pen Script" panose="03040600000000000000" pitchFamily="66" charset="-127"/>
                <a:ea typeface="Nanum Pen Script" panose="03040600000000000000" pitchFamily="66" charset="-127"/>
              </a:rPr>
              <a:t>Topic-A (Leader)</a:t>
            </a:r>
          </a:p>
        </p:txBody>
      </p:sp>
      <p:sp>
        <p:nvSpPr>
          <p:cNvPr id="115" name="Rounded Rectangle 114">
            <a:extLst>
              <a:ext uri="{FF2B5EF4-FFF2-40B4-BE49-F238E27FC236}">
                <a16:creationId xmlns:a16="http://schemas.microsoft.com/office/drawing/2014/main" id="{57AEAB2E-27D7-8A4D-B803-3CF457274429}"/>
              </a:ext>
            </a:extLst>
          </p:cNvPr>
          <p:cNvSpPr/>
          <p:nvPr/>
        </p:nvSpPr>
        <p:spPr>
          <a:xfrm>
            <a:off x="5187388" y="5518480"/>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Nanum Pen Script" panose="03040600000000000000" pitchFamily="66" charset="-127"/>
                <a:ea typeface="Nanum Pen Script" panose="03040600000000000000" pitchFamily="66" charset="-127"/>
              </a:rPr>
              <a:t>Partition 0</a:t>
            </a:r>
          </a:p>
          <a:p>
            <a:pPr algn="ctr"/>
            <a:r>
              <a:rPr lang="en-US" sz="1100" dirty="0">
                <a:solidFill>
                  <a:schemeClr val="bg1"/>
                </a:solidFill>
                <a:latin typeface="Nanum Pen Script" panose="03040600000000000000" pitchFamily="66" charset="-127"/>
                <a:ea typeface="Nanum Pen Script" panose="03040600000000000000" pitchFamily="66" charset="-127"/>
              </a:rPr>
              <a:t>Topic-A</a:t>
            </a:r>
          </a:p>
        </p:txBody>
      </p:sp>
      <p:sp>
        <p:nvSpPr>
          <p:cNvPr id="11" name="&quot;No&quot; Symbol 10">
            <a:extLst>
              <a:ext uri="{FF2B5EF4-FFF2-40B4-BE49-F238E27FC236}">
                <a16:creationId xmlns:a16="http://schemas.microsoft.com/office/drawing/2014/main" id="{66A017B3-19ED-6248-A29F-C35F6361089E}"/>
              </a:ext>
            </a:extLst>
          </p:cNvPr>
          <p:cNvSpPr/>
          <p:nvPr/>
        </p:nvSpPr>
        <p:spPr>
          <a:xfrm>
            <a:off x="5391442" y="4863408"/>
            <a:ext cx="1194553" cy="1242186"/>
          </a:xfrm>
          <a:prstGeom prst="noSmoking">
            <a:avLst/>
          </a:prstGeom>
          <a:solidFill>
            <a:srgbClr val="E2E2E2">
              <a:alpha val="15000"/>
            </a:srgbClr>
          </a:solidFill>
          <a:ln w="9525">
            <a:solidFill>
              <a:srgbClr val="E2E2E2">
                <a:alpha val="15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59241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and Massage Keys</a:t>
            </a:r>
          </a:p>
        </p:txBody>
      </p:sp>
      <p:sp>
        <p:nvSpPr>
          <p:cNvPr id="52" name="Rectangle 51">
            <a:extLst>
              <a:ext uri="{FF2B5EF4-FFF2-40B4-BE49-F238E27FC236}">
                <a16:creationId xmlns:a16="http://schemas.microsoft.com/office/drawing/2014/main" id="{5B86E7B8-1B06-3F46-9976-7A54E47D5724}"/>
              </a:ext>
            </a:extLst>
          </p:cNvPr>
          <p:cNvSpPr/>
          <p:nvPr/>
        </p:nvSpPr>
        <p:spPr>
          <a:xfrm>
            <a:off x="404805" y="1060010"/>
            <a:ext cx="11276911" cy="1905307"/>
          </a:xfrm>
          <a:prstGeom prst="rect">
            <a:avLst/>
          </a:prstGeom>
          <a:noFill/>
        </p:spPr>
        <p:txBody>
          <a:bodyPr wrap="square" tIns="90000" bIns="90000" rtlCol="0" anchor="t">
            <a:spAutoFit/>
          </a:bodyPr>
          <a:lstStyle/>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Producer write data to topic (which is made of partitions)</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Producer automatically know to which broker and partition to write to</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 case of Broker failures, Producer will automatically recover</a:t>
            </a:r>
          </a:p>
          <a:p>
            <a:pPr marL="285750" indent="-285750" algn="just">
              <a:buFont typeface="Arial" panose="020B0604020202020204" pitchFamily="34" charset="0"/>
              <a:buChar char="•"/>
            </a:pP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Producer can choose to replicas acknowledgment of data writes:</a:t>
            </a:r>
          </a:p>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acts=0: Producer won’t wait acknowledgement (possible data loss)</a:t>
            </a:r>
          </a:p>
          <a:p>
            <a:pPr algn="just"/>
            <a:r>
              <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acts=1: Producer won’t wait acknowledgement (limited data loss)</a:t>
            </a:r>
          </a:p>
          <a:p>
            <a:pPr algn="just"/>
            <a:r>
              <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acts=all: Producer won’t wait acknowledgement (possible data loss) </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p>
        </p:txBody>
      </p:sp>
      <p:sp>
        <p:nvSpPr>
          <p:cNvPr id="9" name="Rounded Rectangle 8">
            <a:extLst>
              <a:ext uri="{FF2B5EF4-FFF2-40B4-BE49-F238E27FC236}">
                <a16:creationId xmlns:a16="http://schemas.microsoft.com/office/drawing/2014/main" id="{C2D0D31E-F3A8-D846-9D55-816B17CC9FBD}"/>
              </a:ext>
            </a:extLst>
          </p:cNvPr>
          <p:cNvSpPr/>
          <p:nvPr/>
        </p:nvSpPr>
        <p:spPr>
          <a:xfrm>
            <a:off x="6961171"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0</a:t>
            </a:r>
          </a:p>
        </p:txBody>
      </p:sp>
      <p:sp>
        <p:nvSpPr>
          <p:cNvPr id="10" name="Rounded Rectangle 9">
            <a:extLst>
              <a:ext uri="{FF2B5EF4-FFF2-40B4-BE49-F238E27FC236}">
                <a16:creationId xmlns:a16="http://schemas.microsoft.com/office/drawing/2014/main" id="{C0FF4342-8B9E-B340-8170-448702286C54}"/>
              </a:ext>
            </a:extLst>
          </p:cNvPr>
          <p:cNvSpPr/>
          <p:nvPr/>
        </p:nvSpPr>
        <p:spPr>
          <a:xfrm>
            <a:off x="7144775"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a:t>
            </a:r>
          </a:p>
        </p:txBody>
      </p:sp>
      <p:sp>
        <p:nvSpPr>
          <p:cNvPr id="11" name="Rounded Rectangle 10">
            <a:extLst>
              <a:ext uri="{FF2B5EF4-FFF2-40B4-BE49-F238E27FC236}">
                <a16:creationId xmlns:a16="http://schemas.microsoft.com/office/drawing/2014/main" id="{B0074BD2-B894-DC42-9ECD-CA63E5C8DE7A}"/>
              </a:ext>
            </a:extLst>
          </p:cNvPr>
          <p:cNvSpPr/>
          <p:nvPr/>
        </p:nvSpPr>
        <p:spPr>
          <a:xfrm>
            <a:off x="7328379"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2</a:t>
            </a:r>
          </a:p>
        </p:txBody>
      </p:sp>
      <p:sp>
        <p:nvSpPr>
          <p:cNvPr id="12" name="Rounded Rectangle 11">
            <a:extLst>
              <a:ext uri="{FF2B5EF4-FFF2-40B4-BE49-F238E27FC236}">
                <a16:creationId xmlns:a16="http://schemas.microsoft.com/office/drawing/2014/main" id="{E4AB50A5-694A-8B49-AC7D-6D85A78A78DB}"/>
              </a:ext>
            </a:extLst>
          </p:cNvPr>
          <p:cNvSpPr/>
          <p:nvPr/>
        </p:nvSpPr>
        <p:spPr>
          <a:xfrm>
            <a:off x="7511983"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3</a:t>
            </a:r>
          </a:p>
        </p:txBody>
      </p:sp>
      <p:sp>
        <p:nvSpPr>
          <p:cNvPr id="13" name="Rounded Rectangle 12">
            <a:extLst>
              <a:ext uri="{FF2B5EF4-FFF2-40B4-BE49-F238E27FC236}">
                <a16:creationId xmlns:a16="http://schemas.microsoft.com/office/drawing/2014/main" id="{40904F64-06D4-CB41-AF73-11502AFC3EF6}"/>
              </a:ext>
            </a:extLst>
          </p:cNvPr>
          <p:cNvSpPr/>
          <p:nvPr/>
        </p:nvSpPr>
        <p:spPr>
          <a:xfrm>
            <a:off x="7697793"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a:t>
            </a:r>
          </a:p>
        </p:txBody>
      </p:sp>
      <p:sp>
        <p:nvSpPr>
          <p:cNvPr id="14" name="Rounded Rectangle 13">
            <a:extLst>
              <a:ext uri="{FF2B5EF4-FFF2-40B4-BE49-F238E27FC236}">
                <a16:creationId xmlns:a16="http://schemas.microsoft.com/office/drawing/2014/main" id="{66D3F914-56E1-E745-935F-B0CE16510F3A}"/>
              </a:ext>
            </a:extLst>
          </p:cNvPr>
          <p:cNvSpPr/>
          <p:nvPr/>
        </p:nvSpPr>
        <p:spPr>
          <a:xfrm>
            <a:off x="7881397"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5</a:t>
            </a:r>
          </a:p>
        </p:txBody>
      </p:sp>
      <p:sp>
        <p:nvSpPr>
          <p:cNvPr id="15" name="Rounded Rectangle 14">
            <a:extLst>
              <a:ext uri="{FF2B5EF4-FFF2-40B4-BE49-F238E27FC236}">
                <a16:creationId xmlns:a16="http://schemas.microsoft.com/office/drawing/2014/main" id="{DDBD3006-4191-E641-9C4C-52678CFCF8C6}"/>
              </a:ext>
            </a:extLst>
          </p:cNvPr>
          <p:cNvSpPr/>
          <p:nvPr/>
        </p:nvSpPr>
        <p:spPr>
          <a:xfrm>
            <a:off x="8065001"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6</a:t>
            </a:r>
          </a:p>
        </p:txBody>
      </p:sp>
      <p:sp>
        <p:nvSpPr>
          <p:cNvPr id="16" name="Rounded Rectangle 15">
            <a:extLst>
              <a:ext uri="{FF2B5EF4-FFF2-40B4-BE49-F238E27FC236}">
                <a16:creationId xmlns:a16="http://schemas.microsoft.com/office/drawing/2014/main" id="{D7198EAC-5355-104C-90FF-6C4B32B6FBAD}"/>
              </a:ext>
            </a:extLst>
          </p:cNvPr>
          <p:cNvSpPr/>
          <p:nvPr/>
        </p:nvSpPr>
        <p:spPr>
          <a:xfrm>
            <a:off x="8248605"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7</a:t>
            </a:r>
          </a:p>
        </p:txBody>
      </p:sp>
      <p:sp>
        <p:nvSpPr>
          <p:cNvPr id="17" name="Rounded Rectangle 16">
            <a:extLst>
              <a:ext uri="{FF2B5EF4-FFF2-40B4-BE49-F238E27FC236}">
                <a16:creationId xmlns:a16="http://schemas.microsoft.com/office/drawing/2014/main" id="{68D411F0-FD39-4E48-9126-3A858F24A7FD}"/>
              </a:ext>
            </a:extLst>
          </p:cNvPr>
          <p:cNvSpPr/>
          <p:nvPr/>
        </p:nvSpPr>
        <p:spPr>
          <a:xfrm>
            <a:off x="8423548"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8</a:t>
            </a:r>
          </a:p>
        </p:txBody>
      </p:sp>
      <p:sp>
        <p:nvSpPr>
          <p:cNvPr id="18" name="Rounded Rectangle 17">
            <a:extLst>
              <a:ext uri="{FF2B5EF4-FFF2-40B4-BE49-F238E27FC236}">
                <a16:creationId xmlns:a16="http://schemas.microsoft.com/office/drawing/2014/main" id="{B181075E-CDAC-6340-9EB7-2693BACE2C3C}"/>
              </a:ext>
            </a:extLst>
          </p:cNvPr>
          <p:cNvSpPr/>
          <p:nvPr/>
        </p:nvSpPr>
        <p:spPr>
          <a:xfrm>
            <a:off x="8607152"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9</a:t>
            </a:r>
          </a:p>
        </p:txBody>
      </p:sp>
      <p:sp>
        <p:nvSpPr>
          <p:cNvPr id="19" name="Rounded Rectangle 18">
            <a:extLst>
              <a:ext uri="{FF2B5EF4-FFF2-40B4-BE49-F238E27FC236}">
                <a16:creationId xmlns:a16="http://schemas.microsoft.com/office/drawing/2014/main" id="{C914B076-25F0-144F-B3B0-6DE8A91AB37A}"/>
              </a:ext>
            </a:extLst>
          </p:cNvPr>
          <p:cNvSpPr/>
          <p:nvPr/>
        </p:nvSpPr>
        <p:spPr>
          <a:xfrm>
            <a:off x="8790756"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10</a:t>
            </a:r>
          </a:p>
        </p:txBody>
      </p:sp>
      <p:sp>
        <p:nvSpPr>
          <p:cNvPr id="20" name="Rounded Rectangle 19">
            <a:extLst>
              <a:ext uri="{FF2B5EF4-FFF2-40B4-BE49-F238E27FC236}">
                <a16:creationId xmlns:a16="http://schemas.microsoft.com/office/drawing/2014/main" id="{A134EE4E-75E6-7843-A821-23973E9F1480}"/>
              </a:ext>
            </a:extLst>
          </p:cNvPr>
          <p:cNvSpPr/>
          <p:nvPr/>
        </p:nvSpPr>
        <p:spPr>
          <a:xfrm>
            <a:off x="8974360"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11</a:t>
            </a:r>
          </a:p>
        </p:txBody>
      </p:sp>
      <p:sp>
        <p:nvSpPr>
          <p:cNvPr id="21" name="Rounded Rectangle 20">
            <a:extLst>
              <a:ext uri="{FF2B5EF4-FFF2-40B4-BE49-F238E27FC236}">
                <a16:creationId xmlns:a16="http://schemas.microsoft.com/office/drawing/2014/main" id="{F50C760E-D267-F845-B85A-A82842DCF3DF}"/>
              </a:ext>
            </a:extLst>
          </p:cNvPr>
          <p:cNvSpPr/>
          <p:nvPr/>
        </p:nvSpPr>
        <p:spPr>
          <a:xfrm>
            <a:off x="9160170"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12</a:t>
            </a:r>
          </a:p>
        </p:txBody>
      </p:sp>
      <p:sp>
        <p:nvSpPr>
          <p:cNvPr id="22" name="Rounded Rectangle 21">
            <a:extLst>
              <a:ext uri="{FF2B5EF4-FFF2-40B4-BE49-F238E27FC236}">
                <a16:creationId xmlns:a16="http://schemas.microsoft.com/office/drawing/2014/main" id="{8972ACAD-E120-3E4F-858D-85AFBC4CAA1D}"/>
              </a:ext>
            </a:extLst>
          </p:cNvPr>
          <p:cNvSpPr/>
          <p:nvPr/>
        </p:nvSpPr>
        <p:spPr>
          <a:xfrm>
            <a:off x="9343774" y="3310164"/>
            <a:ext cx="183604" cy="456403"/>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13</a:t>
            </a:r>
          </a:p>
        </p:txBody>
      </p:sp>
      <p:sp>
        <p:nvSpPr>
          <p:cNvPr id="23" name="Rounded Rectangle 22">
            <a:extLst>
              <a:ext uri="{FF2B5EF4-FFF2-40B4-BE49-F238E27FC236}">
                <a16:creationId xmlns:a16="http://schemas.microsoft.com/office/drawing/2014/main" id="{4B2C5A18-BAF8-1745-BFCD-69B46AC7F91F}"/>
              </a:ext>
            </a:extLst>
          </p:cNvPr>
          <p:cNvSpPr/>
          <p:nvPr/>
        </p:nvSpPr>
        <p:spPr>
          <a:xfrm>
            <a:off x="6961171"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0</a:t>
            </a:r>
          </a:p>
        </p:txBody>
      </p:sp>
      <p:sp>
        <p:nvSpPr>
          <p:cNvPr id="24" name="Rounded Rectangle 23">
            <a:extLst>
              <a:ext uri="{FF2B5EF4-FFF2-40B4-BE49-F238E27FC236}">
                <a16:creationId xmlns:a16="http://schemas.microsoft.com/office/drawing/2014/main" id="{291311E3-0FBC-1E4A-B61F-6E3CB3310942}"/>
              </a:ext>
            </a:extLst>
          </p:cNvPr>
          <p:cNvSpPr/>
          <p:nvPr/>
        </p:nvSpPr>
        <p:spPr>
          <a:xfrm>
            <a:off x="7144775"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1</a:t>
            </a:r>
          </a:p>
        </p:txBody>
      </p:sp>
      <p:sp>
        <p:nvSpPr>
          <p:cNvPr id="25" name="Rounded Rectangle 24">
            <a:extLst>
              <a:ext uri="{FF2B5EF4-FFF2-40B4-BE49-F238E27FC236}">
                <a16:creationId xmlns:a16="http://schemas.microsoft.com/office/drawing/2014/main" id="{1FF746B1-0328-A24B-A6A8-757621AD832E}"/>
              </a:ext>
            </a:extLst>
          </p:cNvPr>
          <p:cNvSpPr/>
          <p:nvPr/>
        </p:nvSpPr>
        <p:spPr>
          <a:xfrm>
            <a:off x="7328379"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2</a:t>
            </a:r>
          </a:p>
        </p:txBody>
      </p:sp>
      <p:sp>
        <p:nvSpPr>
          <p:cNvPr id="26" name="Rounded Rectangle 25">
            <a:extLst>
              <a:ext uri="{FF2B5EF4-FFF2-40B4-BE49-F238E27FC236}">
                <a16:creationId xmlns:a16="http://schemas.microsoft.com/office/drawing/2014/main" id="{F9416581-7CB2-D343-AFD3-6A7A1E7ADAF2}"/>
              </a:ext>
            </a:extLst>
          </p:cNvPr>
          <p:cNvSpPr/>
          <p:nvPr/>
        </p:nvSpPr>
        <p:spPr>
          <a:xfrm>
            <a:off x="7511983"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3</a:t>
            </a:r>
          </a:p>
        </p:txBody>
      </p:sp>
      <p:sp>
        <p:nvSpPr>
          <p:cNvPr id="27" name="Rounded Rectangle 26">
            <a:extLst>
              <a:ext uri="{FF2B5EF4-FFF2-40B4-BE49-F238E27FC236}">
                <a16:creationId xmlns:a16="http://schemas.microsoft.com/office/drawing/2014/main" id="{5E75CD63-0ED5-9E4C-A3F2-811EB85A2E29}"/>
              </a:ext>
            </a:extLst>
          </p:cNvPr>
          <p:cNvSpPr/>
          <p:nvPr/>
        </p:nvSpPr>
        <p:spPr>
          <a:xfrm>
            <a:off x="7697793"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4</a:t>
            </a:r>
          </a:p>
        </p:txBody>
      </p:sp>
      <p:sp>
        <p:nvSpPr>
          <p:cNvPr id="28" name="Rounded Rectangle 27">
            <a:extLst>
              <a:ext uri="{FF2B5EF4-FFF2-40B4-BE49-F238E27FC236}">
                <a16:creationId xmlns:a16="http://schemas.microsoft.com/office/drawing/2014/main" id="{5B2124AD-4198-8847-AE27-DD23B240906A}"/>
              </a:ext>
            </a:extLst>
          </p:cNvPr>
          <p:cNvSpPr/>
          <p:nvPr/>
        </p:nvSpPr>
        <p:spPr>
          <a:xfrm>
            <a:off x="7881397"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5</a:t>
            </a:r>
          </a:p>
        </p:txBody>
      </p:sp>
      <p:sp>
        <p:nvSpPr>
          <p:cNvPr id="29" name="Rounded Rectangle 28">
            <a:extLst>
              <a:ext uri="{FF2B5EF4-FFF2-40B4-BE49-F238E27FC236}">
                <a16:creationId xmlns:a16="http://schemas.microsoft.com/office/drawing/2014/main" id="{64A1A8E6-CEDC-4949-AB04-7AE46F1573F8}"/>
              </a:ext>
            </a:extLst>
          </p:cNvPr>
          <p:cNvSpPr/>
          <p:nvPr/>
        </p:nvSpPr>
        <p:spPr>
          <a:xfrm>
            <a:off x="8065001"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6</a:t>
            </a:r>
          </a:p>
        </p:txBody>
      </p:sp>
      <p:sp>
        <p:nvSpPr>
          <p:cNvPr id="30" name="Rounded Rectangle 29">
            <a:extLst>
              <a:ext uri="{FF2B5EF4-FFF2-40B4-BE49-F238E27FC236}">
                <a16:creationId xmlns:a16="http://schemas.microsoft.com/office/drawing/2014/main" id="{2E11D7FE-6749-C747-B293-D2702BCCC291}"/>
              </a:ext>
            </a:extLst>
          </p:cNvPr>
          <p:cNvSpPr/>
          <p:nvPr/>
        </p:nvSpPr>
        <p:spPr>
          <a:xfrm>
            <a:off x="8248605"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7</a:t>
            </a:r>
          </a:p>
        </p:txBody>
      </p:sp>
      <p:sp>
        <p:nvSpPr>
          <p:cNvPr id="32" name="Rounded Rectangle 31">
            <a:extLst>
              <a:ext uri="{FF2B5EF4-FFF2-40B4-BE49-F238E27FC236}">
                <a16:creationId xmlns:a16="http://schemas.microsoft.com/office/drawing/2014/main" id="{D468AA2E-7270-8045-9BDE-F83CEA3FFC34}"/>
              </a:ext>
            </a:extLst>
          </p:cNvPr>
          <p:cNvSpPr/>
          <p:nvPr/>
        </p:nvSpPr>
        <p:spPr>
          <a:xfrm>
            <a:off x="8423548" y="4448140"/>
            <a:ext cx="183604" cy="461059"/>
          </a:xfrm>
          <a:prstGeom prst="roundRect">
            <a:avLst/>
          </a:prstGeom>
          <a:solidFill>
            <a:schemeClr val="bg1"/>
          </a:solidFill>
          <a:ln w="3175">
            <a:solidFill>
              <a:srgbClr val="EE4328">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50000"/>
                  </a:schemeClr>
                </a:solidFill>
                <a:latin typeface="Nanum Pen Script" panose="03040600000000000000" pitchFamily="66" charset="-127"/>
                <a:ea typeface="Nanum Pen Script" panose="03040600000000000000" pitchFamily="66" charset="-127"/>
              </a:rPr>
              <a:t>8</a:t>
            </a:r>
          </a:p>
        </p:txBody>
      </p:sp>
      <p:sp>
        <p:nvSpPr>
          <p:cNvPr id="33" name="Rounded Rectangle 32">
            <a:extLst>
              <a:ext uri="{FF2B5EF4-FFF2-40B4-BE49-F238E27FC236}">
                <a16:creationId xmlns:a16="http://schemas.microsoft.com/office/drawing/2014/main" id="{9FA95493-B83A-8945-916B-3CAD9FE22AD9}"/>
              </a:ext>
            </a:extLst>
          </p:cNvPr>
          <p:cNvSpPr/>
          <p:nvPr/>
        </p:nvSpPr>
        <p:spPr>
          <a:xfrm>
            <a:off x="6961171"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0</a:t>
            </a:r>
          </a:p>
        </p:txBody>
      </p:sp>
      <p:sp>
        <p:nvSpPr>
          <p:cNvPr id="34" name="Rounded Rectangle 33">
            <a:extLst>
              <a:ext uri="{FF2B5EF4-FFF2-40B4-BE49-F238E27FC236}">
                <a16:creationId xmlns:a16="http://schemas.microsoft.com/office/drawing/2014/main" id="{9C800173-3037-3A49-B3A1-D45035472A00}"/>
              </a:ext>
            </a:extLst>
          </p:cNvPr>
          <p:cNvSpPr/>
          <p:nvPr/>
        </p:nvSpPr>
        <p:spPr>
          <a:xfrm>
            <a:off x="7128609" y="5539802"/>
            <a:ext cx="199770"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1</a:t>
            </a:r>
          </a:p>
        </p:txBody>
      </p:sp>
      <p:sp>
        <p:nvSpPr>
          <p:cNvPr id="35" name="Rounded Rectangle 34">
            <a:extLst>
              <a:ext uri="{FF2B5EF4-FFF2-40B4-BE49-F238E27FC236}">
                <a16:creationId xmlns:a16="http://schemas.microsoft.com/office/drawing/2014/main" id="{B4BD0C6E-C29F-8548-992F-9107BCA1EB2F}"/>
              </a:ext>
            </a:extLst>
          </p:cNvPr>
          <p:cNvSpPr/>
          <p:nvPr/>
        </p:nvSpPr>
        <p:spPr>
          <a:xfrm>
            <a:off x="7328379"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2</a:t>
            </a:r>
          </a:p>
        </p:txBody>
      </p:sp>
      <p:sp>
        <p:nvSpPr>
          <p:cNvPr id="36" name="Rounded Rectangle 35">
            <a:extLst>
              <a:ext uri="{FF2B5EF4-FFF2-40B4-BE49-F238E27FC236}">
                <a16:creationId xmlns:a16="http://schemas.microsoft.com/office/drawing/2014/main" id="{3A2F9863-3EB7-E148-8941-8D4D1614F959}"/>
              </a:ext>
            </a:extLst>
          </p:cNvPr>
          <p:cNvSpPr/>
          <p:nvPr/>
        </p:nvSpPr>
        <p:spPr>
          <a:xfrm>
            <a:off x="7511983" y="5539801"/>
            <a:ext cx="183604"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3</a:t>
            </a:r>
          </a:p>
        </p:txBody>
      </p:sp>
      <p:sp>
        <p:nvSpPr>
          <p:cNvPr id="37" name="Rounded Rectangle 36">
            <a:extLst>
              <a:ext uri="{FF2B5EF4-FFF2-40B4-BE49-F238E27FC236}">
                <a16:creationId xmlns:a16="http://schemas.microsoft.com/office/drawing/2014/main" id="{73B93FE3-D836-9548-8747-0AB13863EF88}"/>
              </a:ext>
            </a:extLst>
          </p:cNvPr>
          <p:cNvSpPr/>
          <p:nvPr/>
        </p:nvSpPr>
        <p:spPr>
          <a:xfrm>
            <a:off x="7697793"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4</a:t>
            </a:r>
          </a:p>
        </p:txBody>
      </p:sp>
      <p:sp>
        <p:nvSpPr>
          <p:cNvPr id="38" name="Rounded Rectangle 37">
            <a:extLst>
              <a:ext uri="{FF2B5EF4-FFF2-40B4-BE49-F238E27FC236}">
                <a16:creationId xmlns:a16="http://schemas.microsoft.com/office/drawing/2014/main" id="{D8E1606C-0D34-B24E-8B84-E3476CCA9D51}"/>
              </a:ext>
            </a:extLst>
          </p:cNvPr>
          <p:cNvSpPr/>
          <p:nvPr/>
        </p:nvSpPr>
        <p:spPr>
          <a:xfrm>
            <a:off x="7881397" y="5539801"/>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5</a:t>
            </a:r>
          </a:p>
        </p:txBody>
      </p:sp>
      <p:sp>
        <p:nvSpPr>
          <p:cNvPr id="39" name="Rounded Rectangle 38">
            <a:extLst>
              <a:ext uri="{FF2B5EF4-FFF2-40B4-BE49-F238E27FC236}">
                <a16:creationId xmlns:a16="http://schemas.microsoft.com/office/drawing/2014/main" id="{2078ABFF-CE69-4846-8706-4748E3B3C08D}"/>
              </a:ext>
            </a:extLst>
          </p:cNvPr>
          <p:cNvSpPr/>
          <p:nvPr/>
        </p:nvSpPr>
        <p:spPr>
          <a:xfrm>
            <a:off x="8065001"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6</a:t>
            </a:r>
          </a:p>
        </p:txBody>
      </p:sp>
      <p:sp>
        <p:nvSpPr>
          <p:cNvPr id="40" name="Rounded Rectangle 39">
            <a:extLst>
              <a:ext uri="{FF2B5EF4-FFF2-40B4-BE49-F238E27FC236}">
                <a16:creationId xmlns:a16="http://schemas.microsoft.com/office/drawing/2014/main" id="{DFC31DE9-7C5E-114D-AED6-52F98BB5B134}"/>
              </a:ext>
            </a:extLst>
          </p:cNvPr>
          <p:cNvSpPr/>
          <p:nvPr/>
        </p:nvSpPr>
        <p:spPr>
          <a:xfrm>
            <a:off x="8248605" y="5539801"/>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7</a:t>
            </a:r>
          </a:p>
        </p:txBody>
      </p:sp>
      <p:sp>
        <p:nvSpPr>
          <p:cNvPr id="41" name="Rounded Rectangle 40">
            <a:extLst>
              <a:ext uri="{FF2B5EF4-FFF2-40B4-BE49-F238E27FC236}">
                <a16:creationId xmlns:a16="http://schemas.microsoft.com/office/drawing/2014/main" id="{87DA61CA-25CD-F749-9615-26F6E3F1EB79}"/>
              </a:ext>
            </a:extLst>
          </p:cNvPr>
          <p:cNvSpPr/>
          <p:nvPr/>
        </p:nvSpPr>
        <p:spPr>
          <a:xfrm>
            <a:off x="8423548"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8</a:t>
            </a:r>
          </a:p>
        </p:txBody>
      </p:sp>
      <p:sp>
        <p:nvSpPr>
          <p:cNvPr id="42" name="Rounded Rectangle 41">
            <a:extLst>
              <a:ext uri="{FF2B5EF4-FFF2-40B4-BE49-F238E27FC236}">
                <a16:creationId xmlns:a16="http://schemas.microsoft.com/office/drawing/2014/main" id="{60ABCDC9-0AFF-9D48-A7BB-FC8C2D2BA48E}"/>
              </a:ext>
            </a:extLst>
          </p:cNvPr>
          <p:cNvSpPr/>
          <p:nvPr/>
        </p:nvSpPr>
        <p:spPr>
          <a:xfrm>
            <a:off x="8607152" y="5539801"/>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Nanum Pen Script" panose="03040600000000000000" pitchFamily="66" charset="-127"/>
                <a:ea typeface="Nanum Pen Script" panose="03040600000000000000" pitchFamily="66" charset="-127"/>
              </a:rPr>
              <a:t>9</a:t>
            </a:r>
          </a:p>
        </p:txBody>
      </p:sp>
      <p:sp>
        <p:nvSpPr>
          <p:cNvPr id="43" name="Rounded Rectangle 42">
            <a:extLst>
              <a:ext uri="{FF2B5EF4-FFF2-40B4-BE49-F238E27FC236}">
                <a16:creationId xmlns:a16="http://schemas.microsoft.com/office/drawing/2014/main" id="{1B0FBAE1-4C96-2447-8372-DFA6731791CA}"/>
              </a:ext>
            </a:extLst>
          </p:cNvPr>
          <p:cNvSpPr/>
          <p:nvPr/>
        </p:nvSpPr>
        <p:spPr>
          <a:xfrm>
            <a:off x="8790756" y="5539801"/>
            <a:ext cx="183604" cy="461059"/>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50000"/>
                  </a:schemeClr>
                </a:solidFill>
                <a:latin typeface="Nanum Pen Script" panose="03040600000000000000" pitchFamily="66" charset="-127"/>
                <a:ea typeface="Nanum Pen Script" panose="03040600000000000000" pitchFamily="66" charset="-127"/>
              </a:rPr>
              <a:t>10</a:t>
            </a:r>
          </a:p>
        </p:txBody>
      </p:sp>
      <p:cxnSp>
        <p:nvCxnSpPr>
          <p:cNvPr id="44" name="Straight Connector 43">
            <a:extLst>
              <a:ext uri="{FF2B5EF4-FFF2-40B4-BE49-F238E27FC236}">
                <a16:creationId xmlns:a16="http://schemas.microsoft.com/office/drawing/2014/main" id="{F890E722-CE7D-6C45-AF8C-E887ED3DEA67}"/>
              </a:ext>
            </a:extLst>
          </p:cNvPr>
          <p:cNvCxnSpPr>
            <a:cxnSpLocks/>
          </p:cNvCxnSpPr>
          <p:nvPr/>
        </p:nvCxnSpPr>
        <p:spPr>
          <a:xfrm>
            <a:off x="9618384" y="3538365"/>
            <a:ext cx="982937" cy="0"/>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5B515B-7C79-B840-A213-CDB85E53A31C}"/>
              </a:ext>
            </a:extLst>
          </p:cNvPr>
          <p:cNvCxnSpPr>
            <a:cxnSpLocks/>
          </p:cNvCxnSpPr>
          <p:nvPr/>
        </p:nvCxnSpPr>
        <p:spPr>
          <a:xfrm>
            <a:off x="8716991" y="4741222"/>
            <a:ext cx="982937" cy="0"/>
          </a:xfrm>
          <a:prstGeom prst="line">
            <a:avLst/>
          </a:prstGeom>
          <a:ln w="12700">
            <a:solidFill>
              <a:srgbClr val="EE4328"/>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6" name="Google Shape;61;p12">
            <a:extLst>
              <a:ext uri="{FF2B5EF4-FFF2-40B4-BE49-F238E27FC236}">
                <a16:creationId xmlns:a16="http://schemas.microsoft.com/office/drawing/2014/main" id="{DC043E05-BDC1-FB42-AECD-3FD1422611E0}"/>
              </a:ext>
            </a:extLst>
          </p:cNvPr>
          <p:cNvSpPr txBox="1">
            <a:spLocks/>
          </p:cNvSpPr>
          <p:nvPr/>
        </p:nvSpPr>
        <p:spPr>
          <a:xfrm>
            <a:off x="9974095" y="4071628"/>
            <a:ext cx="747530"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chemeClr val="tx1">
                    <a:lumMod val="50000"/>
                  </a:schemeClr>
                </a:solidFill>
              </a:rPr>
              <a:t>writes</a:t>
            </a:r>
          </a:p>
        </p:txBody>
      </p:sp>
      <p:cxnSp>
        <p:nvCxnSpPr>
          <p:cNvPr id="47" name="Straight Connector 46">
            <a:extLst>
              <a:ext uri="{FF2B5EF4-FFF2-40B4-BE49-F238E27FC236}">
                <a16:creationId xmlns:a16="http://schemas.microsoft.com/office/drawing/2014/main" id="{83B32272-74AE-3545-9B61-A234785493E3}"/>
              </a:ext>
            </a:extLst>
          </p:cNvPr>
          <p:cNvCxnSpPr>
            <a:cxnSpLocks/>
          </p:cNvCxnSpPr>
          <p:nvPr/>
        </p:nvCxnSpPr>
        <p:spPr>
          <a:xfrm>
            <a:off x="9051522" y="5764970"/>
            <a:ext cx="982937"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FF58F9D-B68C-6048-8479-37E4D96C7FFE}"/>
              </a:ext>
            </a:extLst>
          </p:cNvPr>
          <p:cNvSpPr/>
          <p:nvPr/>
        </p:nvSpPr>
        <p:spPr>
          <a:xfrm>
            <a:off x="4788128" y="3161334"/>
            <a:ext cx="1851949" cy="92042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1</a:t>
            </a:r>
          </a:p>
        </p:txBody>
      </p:sp>
      <p:sp>
        <p:nvSpPr>
          <p:cNvPr id="50" name="Rounded Rectangle 49">
            <a:extLst>
              <a:ext uri="{FF2B5EF4-FFF2-40B4-BE49-F238E27FC236}">
                <a16:creationId xmlns:a16="http://schemas.microsoft.com/office/drawing/2014/main" id="{AC240D3A-46B3-4C4E-A2BF-7ABA381BAFCA}"/>
              </a:ext>
            </a:extLst>
          </p:cNvPr>
          <p:cNvSpPr/>
          <p:nvPr/>
        </p:nvSpPr>
        <p:spPr>
          <a:xfrm>
            <a:off x="4910014" y="3456173"/>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Partition 0</a:t>
            </a:r>
          </a:p>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 / Partition 0</a:t>
            </a:r>
          </a:p>
        </p:txBody>
      </p:sp>
      <p:sp>
        <p:nvSpPr>
          <p:cNvPr id="54" name="Rectangle 53">
            <a:extLst>
              <a:ext uri="{FF2B5EF4-FFF2-40B4-BE49-F238E27FC236}">
                <a16:creationId xmlns:a16="http://schemas.microsoft.com/office/drawing/2014/main" id="{F992BDA0-ADD4-4E4C-A921-346DDF24B756}"/>
              </a:ext>
            </a:extLst>
          </p:cNvPr>
          <p:cNvSpPr/>
          <p:nvPr/>
        </p:nvSpPr>
        <p:spPr>
          <a:xfrm>
            <a:off x="4788128" y="4234325"/>
            <a:ext cx="1851949" cy="920422"/>
          </a:xfrm>
          <a:prstGeom prst="rect">
            <a:avLst/>
          </a:prstGeom>
          <a:solidFill>
            <a:srgbClr val="EE432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1</a:t>
            </a:r>
          </a:p>
        </p:txBody>
      </p:sp>
      <p:sp>
        <p:nvSpPr>
          <p:cNvPr id="55" name="Rounded Rectangle 54">
            <a:extLst>
              <a:ext uri="{FF2B5EF4-FFF2-40B4-BE49-F238E27FC236}">
                <a16:creationId xmlns:a16="http://schemas.microsoft.com/office/drawing/2014/main" id="{53B7FDDA-26FD-C248-8470-AD6820B8DA45}"/>
              </a:ext>
            </a:extLst>
          </p:cNvPr>
          <p:cNvSpPr/>
          <p:nvPr/>
        </p:nvSpPr>
        <p:spPr>
          <a:xfrm>
            <a:off x="4910014" y="4529164"/>
            <a:ext cx="1597305" cy="481893"/>
          </a:xfrm>
          <a:prstGeom prst="roundRect">
            <a:avLst/>
          </a:prstGeom>
          <a:solidFill>
            <a:srgbClr val="EE432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Partition 0</a:t>
            </a:r>
          </a:p>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 / Partition 1</a:t>
            </a:r>
          </a:p>
        </p:txBody>
      </p:sp>
      <p:sp>
        <p:nvSpPr>
          <p:cNvPr id="56" name="Rectangle 55">
            <a:extLst>
              <a:ext uri="{FF2B5EF4-FFF2-40B4-BE49-F238E27FC236}">
                <a16:creationId xmlns:a16="http://schemas.microsoft.com/office/drawing/2014/main" id="{BEB2E4F1-7D8C-7149-B276-4730A7EADFBB}"/>
              </a:ext>
            </a:extLst>
          </p:cNvPr>
          <p:cNvSpPr/>
          <p:nvPr/>
        </p:nvSpPr>
        <p:spPr>
          <a:xfrm>
            <a:off x="4788128" y="5392023"/>
            <a:ext cx="1851949"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Broker 1</a:t>
            </a:r>
          </a:p>
        </p:txBody>
      </p:sp>
      <p:sp>
        <p:nvSpPr>
          <p:cNvPr id="57" name="Rounded Rectangle 56">
            <a:extLst>
              <a:ext uri="{FF2B5EF4-FFF2-40B4-BE49-F238E27FC236}">
                <a16:creationId xmlns:a16="http://schemas.microsoft.com/office/drawing/2014/main" id="{B0A436B2-F49D-704F-A80A-49EDDB34914D}"/>
              </a:ext>
            </a:extLst>
          </p:cNvPr>
          <p:cNvSpPr/>
          <p:nvPr/>
        </p:nvSpPr>
        <p:spPr>
          <a:xfrm>
            <a:off x="4910014" y="5686862"/>
            <a:ext cx="1597305"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Partition 0</a:t>
            </a:r>
          </a:p>
          <a:p>
            <a:pPr algn="ctr" defTabSz="457200"/>
            <a:r>
              <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Topic-A / Partition 2</a:t>
            </a:r>
          </a:p>
        </p:txBody>
      </p:sp>
      <p:sp>
        <p:nvSpPr>
          <p:cNvPr id="58" name="Rounded Rectangle 57">
            <a:extLst>
              <a:ext uri="{FF2B5EF4-FFF2-40B4-BE49-F238E27FC236}">
                <a16:creationId xmlns:a16="http://schemas.microsoft.com/office/drawing/2014/main" id="{C2378D7D-66DB-C449-871A-4AF4F44EAA6E}"/>
              </a:ext>
            </a:extLst>
          </p:cNvPr>
          <p:cNvSpPr/>
          <p:nvPr/>
        </p:nvSpPr>
        <p:spPr>
          <a:xfrm>
            <a:off x="1765899" y="4453589"/>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Producer</a:t>
            </a:r>
          </a:p>
        </p:txBody>
      </p:sp>
      <p:cxnSp>
        <p:nvCxnSpPr>
          <p:cNvPr id="59" name="Straight Connector 58">
            <a:extLst>
              <a:ext uri="{FF2B5EF4-FFF2-40B4-BE49-F238E27FC236}">
                <a16:creationId xmlns:a16="http://schemas.microsoft.com/office/drawing/2014/main" id="{FD34E0B5-4EFC-BD4D-BE9D-17C1ABCBA004}"/>
              </a:ext>
            </a:extLst>
          </p:cNvPr>
          <p:cNvCxnSpPr>
            <a:cxnSpLocks/>
            <a:stCxn id="58" idx="3"/>
            <a:endCxn id="48" idx="1"/>
          </p:cNvCxnSpPr>
          <p:nvPr/>
        </p:nvCxnSpPr>
        <p:spPr>
          <a:xfrm flipV="1">
            <a:off x="3363204" y="3621545"/>
            <a:ext cx="1424924" cy="1072991"/>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C3B87B-43D0-C34D-B3DE-3B91EE2F1E73}"/>
              </a:ext>
            </a:extLst>
          </p:cNvPr>
          <p:cNvCxnSpPr>
            <a:cxnSpLocks/>
            <a:stCxn id="58" idx="3"/>
            <a:endCxn id="54" idx="1"/>
          </p:cNvCxnSpPr>
          <p:nvPr/>
        </p:nvCxnSpPr>
        <p:spPr>
          <a:xfrm>
            <a:off x="3363204" y="4694536"/>
            <a:ext cx="1424924"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36809B7-DB59-0A42-A697-A0FAAD2DED89}"/>
              </a:ext>
            </a:extLst>
          </p:cNvPr>
          <p:cNvCxnSpPr>
            <a:cxnSpLocks/>
            <a:stCxn id="58" idx="3"/>
            <a:endCxn id="56" idx="1"/>
          </p:cNvCxnSpPr>
          <p:nvPr/>
        </p:nvCxnSpPr>
        <p:spPr>
          <a:xfrm>
            <a:off x="3363204" y="4694536"/>
            <a:ext cx="1424924" cy="1157698"/>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6" name="Google Shape;61;p12">
            <a:extLst>
              <a:ext uri="{FF2B5EF4-FFF2-40B4-BE49-F238E27FC236}">
                <a16:creationId xmlns:a16="http://schemas.microsoft.com/office/drawing/2014/main" id="{B4832534-AA6E-A749-B2A0-B70033835380}"/>
              </a:ext>
            </a:extLst>
          </p:cNvPr>
          <p:cNvSpPr txBox="1">
            <a:spLocks/>
          </p:cNvSpPr>
          <p:nvPr/>
        </p:nvSpPr>
        <p:spPr>
          <a:xfrm>
            <a:off x="1359645" y="5070686"/>
            <a:ext cx="2555608" cy="52322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The Load is balanced to many brokers thanks to the number of partitions</a:t>
            </a:r>
          </a:p>
        </p:txBody>
      </p:sp>
      <p:sp>
        <p:nvSpPr>
          <p:cNvPr id="67" name="Google Shape;61;p12">
            <a:extLst>
              <a:ext uri="{FF2B5EF4-FFF2-40B4-BE49-F238E27FC236}">
                <a16:creationId xmlns:a16="http://schemas.microsoft.com/office/drawing/2014/main" id="{C8040864-702E-B441-901D-465A34723538}"/>
              </a:ext>
            </a:extLst>
          </p:cNvPr>
          <p:cNvSpPr txBox="1">
            <a:spLocks/>
          </p:cNvSpPr>
          <p:nvPr/>
        </p:nvSpPr>
        <p:spPr>
          <a:xfrm>
            <a:off x="3783592" y="4390445"/>
            <a:ext cx="776722"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Send data</a:t>
            </a:r>
            <a:endParaRPr lang="es-ES_tradnl" sz="1400" dirty="0">
              <a:solidFill>
                <a:srgbClr val="C5277F"/>
              </a:solidFill>
            </a:endParaRPr>
          </a:p>
        </p:txBody>
      </p:sp>
    </p:spTree>
    <p:extLst>
      <p:ext uri="{BB962C8B-B14F-4D97-AF65-F5344CB8AC3E}">
        <p14:creationId xmlns:p14="http://schemas.microsoft.com/office/powerpoint/2010/main" val="353733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418C927E-9CB2-D84D-AA16-038E1C6597B8}"/>
              </a:ext>
            </a:extLst>
          </p:cNvPr>
          <p:cNvPicPr>
            <a:picLocks noChangeAspect="1"/>
          </p:cNvPicPr>
          <p:nvPr/>
        </p:nvPicPr>
        <p:blipFill>
          <a:blip r:embed="rId2"/>
          <a:stretch>
            <a:fillRect/>
          </a:stretch>
        </p:blipFill>
        <p:spPr>
          <a:xfrm>
            <a:off x="4729149" y="3940356"/>
            <a:ext cx="3200391" cy="1857633"/>
          </a:xfrm>
          <a:prstGeom prst="rect">
            <a:avLst/>
          </a:prstGeom>
        </p:spPr>
      </p:pic>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a:t>
            </a:r>
          </a:p>
        </p:txBody>
      </p:sp>
      <p:sp>
        <p:nvSpPr>
          <p:cNvPr id="2" name="Rectangle 1">
            <a:extLst>
              <a:ext uri="{FF2B5EF4-FFF2-40B4-BE49-F238E27FC236}">
                <a16:creationId xmlns:a16="http://schemas.microsoft.com/office/drawing/2014/main" id="{8B6E0CC3-0F04-3D42-AD25-3FAE34C5A750}"/>
              </a:ext>
            </a:extLst>
          </p:cNvPr>
          <p:cNvSpPr/>
          <p:nvPr/>
        </p:nvSpPr>
        <p:spPr>
          <a:xfrm>
            <a:off x="404805" y="1060010"/>
            <a:ext cx="11276911" cy="920422"/>
          </a:xfrm>
          <a:prstGeom prst="rect">
            <a:avLst/>
          </a:prstGeom>
          <a:noFill/>
        </p:spPr>
        <p:txBody>
          <a:bodyPr wrap="square" tIns="90000" bIns="90000" rtlCol="0" anchor="t">
            <a:spAutoFit/>
          </a:bodyPr>
          <a:lstStyle/>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Producers are applications that create messages and publish them to the Kafka broker for further consumption. These producers can be different in nature; for example, frontend applications, backend services, proxy applications, adapters to legacy systems, and producers for Hadoop. These producers can also be implemented in different languages such as </a:t>
            </a:r>
            <a:r>
              <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Java</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Scala</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and </a:t>
            </a:r>
            <a:r>
              <a:rPr lang="en-US" sz="16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Python</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404806" y="1979793"/>
            <a:ext cx="2595248"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The Kafka API for message producers</a:t>
            </a:r>
            <a:endParaRPr lang="es-ES_tradnl" sz="1400" dirty="0">
              <a:solidFill>
                <a:srgbClr val="C5277F"/>
              </a:solidFill>
            </a:endParaRPr>
          </a:p>
        </p:txBody>
      </p:sp>
      <p:sp>
        <p:nvSpPr>
          <p:cNvPr id="6" name="Rectangle 5">
            <a:extLst>
              <a:ext uri="{FF2B5EF4-FFF2-40B4-BE49-F238E27FC236}">
                <a16:creationId xmlns:a16="http://schemas.microsoft.com/office/drawing/2014/main" id="{D7296D0E-604A-E042-845D-1C53BB0CBBBA}"/>
              </a:ext>
            </a:extLst>
          </p:cNvPr>
          <p:cNvSpPr/>
          <p:nvPr/>
        </p:nvSpPr>
        <p:spPr>
          <a:xfrm>
            <a:off x="404805" y="2323090"/>
            <a:ext cx="11276911" cy="674200"/>
          </a:xfrm>
          <a:prstGeom prst="rect">
            <a:avLst/>
          </a:prstGeom>
          <a:noFill/>
        </p:spPr>
        <p:txBody>
          <a:bodyPr wrap="square" tIns="90000" bIns="90000" rtlCol="0" anchor="t">
            <a:spAutoFit/>
          </a:bodyPr>
          <a:lstStyle/>
          <a:p>
            <a:pPr algn="just"/>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For high efficiency in Kafka, producers can also publish the messages in batches that work in asynchronous mode only. In asynchronous mode, the producer works either with a fixed number of messages or fixed latency defined by producer configuration, </a:t>
            </a:r>
            <a:r>
              <a:rPr lang="en-US" sz="16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queue.time</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or </a:t>
            </a:r>
            <a:r>
              <a:rPr lang="en-US" sz="16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batch.size</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respectively.</a:t>
            </a:r>
          </a:p>
        </p:txBody>
      </p:sp>
      <p:sp>
        <p:nvSpPr>
          <p:cNvPr id="9" name="TextBox 8">
            <a:extLst>
              <a:ext uri="{FF2B5EF4-FFF2-40B4-BE49-F238E27FC236}">
                <a16:creationId xmlns:a16="http://schemas.microsoft.com/office/drawing/2014/main" id="{A0104AAB-9E5A-7446-A548-613532A8A130}"/>
              </a:ext>
            </a:extLst>
          </p:cNvPr>
          <p:cNvSpPr txBox="1"/>
          <p:nvPr/>
        </p:nvSpPr>
        <p:spPr>
          <a:xfrm>
            <a:off x="6986462" y="3100945"/>
            <a:ext cx="2569775"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 Type of the optional key associated with the message for message partition V: Type of the message</a:t>
            </a:r>
          </a:p>
        </p:txBody>
      </p:sp>
      <p:cxnSp>
        <p:nvCxnSpPr>
          <p:cNvPr id="10" name="Straight Connector 9">
            <a:extLst>
              <a:ext uri="{FF2B5EF4-FFF2-40B4-BE49-F238E27FC236}">
                <a16:creationId xmlns:a16="http://schemas.microsoft.com/office/drawing/2014/main" id="{531062A0-4A23-3E41-9105-9C477ECC9927}"/>
              </a:ext>
            </a:extLst>
          </p:cNvPr>
          <p:cNvCxnSpPr>
            <a:cxnSpLocks/>
          </p:cNvCxnSpPr>
          <p:nvPr/>
        </p:nvCxnSpPr>
        <p:spPr>
          <a:xfrm flipV="1">
            <a:off x="6379535" y="3468823"/>
            <a:ext cx="0" cy="96495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4CB79A-DD02-AD4B-BBF1-2F2475A2ACC6}"/>
              </a:ext>
            </a:extLst>
          </p:cNvPr>
          <p:cNvCxnSpPr>
            <a:cxnSpLocks/>
            <a:stCxn id="9" idx="1"/>
          </p:cNvCxnSpPr>
          <p:nvPr/>
        </p:nvCxnSpPr>
        <p:spPr>
          <a:xfrm flipH="1">
            <a:off x="6379535" y="3468823"/>
            <a:ext cx="606927"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7EB01C5-785E-E341-9DCB-2575420ACC15}"/>
              </a:ext>
            </a:extLst>
          </p:cNvPr>
          <p:cNvSpPr txBox="1"/>
          <p:nvPr/>
        </p:nvSpPr>
        <p:spPr>
          <a:xfrm>
            <a:off x="8757440" y="3698022"/>
            <a:ext cx="2569775"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Takes </a:t>
            </a:r>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ProduceConfig</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as argument with contains the property values required for broker connection</a:t>
            </a:r>
          </a:p>
        </p:txBody>
      </p:sp>
      <p:cxnSp>
        <p:nvCxnSpPr>
          <p:cNvPr id="41" name="Straight Connector 40">
            <a:extLst>
              <a:ext uri="{FF2B5EF4-FFF2-40B4-BE49-F238E27FC236}">
                <a16:creationId xmlns:a16="http://schemas.microsoft.com/office/drawing/2014/main" id="{39D65C04-85B3-644F-89CA-B0E3BC5F856E}"/>
              </a:ext>
            </a:extLst>
          </p:cNvPr>
          <p:cNvCxnSpPr>
            <a:cxnSpLocks/>
          </p:cNvCxnSpPr>
          <p:nvPr/>
        </p:nvCxnSpPr>
        <p:spPr>
          <a:xfrm flipV="1">
            <a:off x="7145079" y="4146698"/>
            <a:ext cx="1148316" cy="55544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930F3F-CCF6-C64C-86A7-23FB34A8CAC6}"/>
              </a:ext>
            </a:extLst>
          </p:cNvPr>
          <p:cNvCxnSpPr>
            <a:cxnSpLocks/>
            <a:stCxn id="32" idx="1"/>
          </p:cNvCxnSpPr>
          <p:nvPr/>
        </p:nvCxnSpPr>
        <p:spPr>
          <a:xfrm flipH="1">
            <a:off x="8293395" y="4065900"/>
            <a:ext cx="464045" cy="8079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5614F4-A0DC-1B4B-9779-E8FC43B5B07B}"/>
              </a:ext>
            </a:extLst>
          </p:cNvPr>
          <p:cNvCxnSpPr>
            <a:cxnSpLocks/>
          </p:cNvCxnSpPr>
          <p:nvPr/>
        </p:nvCxnSpPr>
        <p:spPr>
          <a:xfrm>
            <a:off x="5624623" y="5173674"/>
            <a:ext cx="2519917" cy="29146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723034-F304-D743-B62C-5802FE3D55F8}"/>
              </a:ext>
            </a:extLst>
          </p:cNvPr>
          <p:cNvCxnSpPr>
            <a:cxnSpLocks/>
            <a:stCxn id="54" idx="1"/>
          </p:cNvCxnSpPr>
          <p:nvPr/>
        </p:nvCxnSpPr>
        <p:spPr>
          <a:xfrm flipH="1">
            <a:off x="8144540" y="5353533"/>
            <a:ext cx="478304" cy="11160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815B357-42BA-864C-AC1C-48614F0DB1A4}"/>
              </a:ext>
            </a:extLst>
          </p:cNvPr>
          <p:cNvSpPr txBox="1"/>
          <p:nvPr/>
        </p:nvSpPr>
        <p:spPr>
          <a:xfrm>
            <a:off x="8622844" y="4985655"/>
            <a:ext cx="2569775"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Close the producer pool connections to all Kafka brokers. Also close the zookeeper client connection if any.</a:t>
            </a:r>
          </a:p>
        </p:txBody>
      </p:sp>
      <p:cxnSp>
        <p:nvCxnSpPr>
          <p:cNvPr id="63" name="Straight Connector 62">
            <a:extLst>
              <a:ext uri="{FF2B5EF4-FFF2-40B4-BE49-F238E27FC236}">
                <a16:creationId xmlns:a16="http://schemas.microsoft.com/office/drawing/2014/main" id="{6BCE000C-4617-3F4A-9CD9-91DA9221DF78}"/>
              </a:ext>
            </a:extLst>
          </p:cNvPr>
          <p:cNvCxnSpPr>
            <a:cxnSpLocks/>
            <a:stCxn id="64" idx="3"/>
          </p:cNvCxnSpPr>
          <p:nvPr/>
        </p:nvCxnSpPr>
        <p:spPr>
          <a:xfrm>
            <a:off x="4497126" y="3738421"/>
            <a:ext cx="399837" cy="9828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6993053-4465-5744-8C43-7495F04B0CDF}"/>
              </a:ext>
            </a:extLst>
          </p:cNvPr>
          <p:cNvSpPr txBox="1"/>
          <p:nvPr/>
        </p:nvSpPr>
        <p:spPr>
          <a:xfrm>
            <a:off x="1927351" y="3370543"/>
            <a:ext cx="2569775"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Sends producer data to a single topic using either synchronous or asynchronous mode, optionally partitioned by key</a:t>
            </a:r>
          </a:p>
        </p:txBody>
      </p:sp>
      <p:cxnSp>
        <p:nvCxnSpPr>
          <p:cNvPr id="68" name="Straight Connector 67">
            <a:extLst>
              <a:ext uri="{FF2B5EF4-FFF2-40B4-BE49-F238E27FC236}">
                <a16:creationId xmlns:a16="http://schemas.microsoft.com/office/drawing/2014/main" id="{622D8528-9CF8-A34E-9CD9-C7C4A42FDFD3}"/>
              </a:ext>
            </a:extLst>
          </p:cNvPr>
          <p:cNvCxnSpPr>
            <a:cxnSpLocks/>
          </p:cNvCxnSpPr>
          <p:nvPr/>
        </p:nvCxnSpPr>
        <p:spPr>
          <a:xfrm flipH="1" flipV="1">
            <a:off x="4896963" y="3836701"/>
            <a:ext cx="307996" cy="103247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A01B1AD-B8F0-5C42-8A22-86808620AE8B}"/>
              </a:ext>
            </a:extLst>
          </p:cNvPr>
          <p:cNvSpPr txBox="1"/>
          <p:nvPr/>
        </p:nvSpPr>
        <p:spPr>
          <a:xfrm>
            <a:off x="1943929" y="5041456"/>
            <a:ext cx="2569775" cy="920422"/>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Sends list of producer data to multiple topics using either synchronous or asynchronous mode, optionally partitioned by key</a:t>
            </a:r>
          </a:p>
        </p:txBody>
      </p:sp>
      <p:cxnSp>
        <p:nvCxnSpPr>
          <p:cNvPr id="75" name="Straight Connector 74">
            <a:extLst>
              <a:ext uri="{FF2B5EF4-FFF2-40B4-BE49-F238E27FC236}">
                <a16:creationId xmlns:a16="http://schemas.microsoft.com/office/drawing/2014/main" id="{0DA19C67-9CB8-CE4B-8848-E97D0B814057}"/>
              </a:ext>
            </a:extLst>
          </p:cNvPr>
          <p:cNvCxnSpPr>
            <a:cxnSpLocks/>
            <a:stCxn id="74" idx="3"/>
          </p:cNvCxnSpPr>
          <p:nvPr/>
        </p:nvCxnSpPr>
        <p:spPr>
          <a:xfrm flipV="1">
            <a:off x="4513704" y="5409334"/>
            <a:ext cx="369438" cy="9233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C98B893-A973-504E-A49B-2698C063E460}"/>
              </a:ext>
            </a:extLst>
          </p:cNvPr>
          <p:cNvCxnSpPr>
            <a:cxnSpLocks/>
          </p:cNvCxnSpPr>
          <p:nvPr/>
        </p:nvCxnSpPr>
        <p:spPr>
          <a:xfrm flipH="1">
            <a:off x="4883142" y="5030823"/>
            <a:ext cx="325942" cy="37851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5151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1.xml><?xml version="1.0" encoding="utf-8"?>
<a:theme xmlns:a="http://schemas.openxmlformats.org/drawingml/2006/main" name="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2.xml><?xml version="1.0" encoding="utf-8"?>
<a:theme xmlns:a="http://schemas.openxmlformats.org/drawingml/2006/main" name="5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3.xml><?xml version="1.0" encoding="utf-8"?>
<a:theme xmlns:a="http://schemas.openxmlformats.org/drawingml/2006/main" name="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7.xml><?xml version="1.0" encoding="utf-8"?>
<a:theme xmlns:a="http://schemas.openxmlformats.org/drawingml/2006/main" name="9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8.xml><?xml version="1.0" encoding="utf-8"?>
<a:theme xmlns:a="http://schemas.openxmlformats.org/drawingml/2006/main" name="1_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9.xml><?xml version="1.0" encoding="utf-8"?>
<a:theme xmlns:a="http://schemas.openxmlformats.org/drawingml/2006/main" name="7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xml><?xml version="1.0" encoding="utf-8"?>
<a:theme xmlns:a="http://schemas.openxmlformats.org/drawingml/2006/main" name="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1.xml><?xml version="1.0" encoding="utf-8"?>
<a:theme xmlns:a="http://schemas.openxmlformats.org/drawingml/2006/main" name="1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2.xml><?xml version="1.0" encoding="utf-8"?>
<a:theme xmlns:a="http://schemas.openxmlformats.org/drawingml/2006/main" name="1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3.xml><?xml version="1.0" encoding="utf-8"?>
<a:theme xmlns:a="http://schemas.openxmlformats.org/drawingml/2006/main" name="2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4.xml><?xml version="1.0" encoding="utf-8"?>
<a:theme xmlns:a="http://schemas.openxmlformats.org/drawingml/2006/main" name="2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7.xml><?xml version="1.0" encoding="utf-8"?>
<a:theme xmlns:a="http://schemas.openxmlformats.org/drawingml/2006/main" name="6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0.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1.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2.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3.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4.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5.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6.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7.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8.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9.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B6DAF26F1FA34C9968937CFA030B63" ma:contentTypeVersion="0" ma:contentTypeDescription="Create a new document." ma:contentTypeScope="" ma:versionID="a5cc2eeeccbe52524a27b47f4d13028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79982-5A80-4893-AE82-91CBA895396A}">
  <ds:schemaRefs>
    <ds:schemaRef ds:uri="http://schemas.microsoft.com/sharepoint/v3/contenttype/forms"/>
  </ds:schemaRefs>
</ds:datastoreItem>
</file>

<file path=customXml/itemProps2.xml><?xml version="1.0" encoding="utf-8"?>
<ds:datastoreItem xmlns:ds="http://schemas.openxmlformats.org/officeDocument/2006/customXml" ds:itemID="{EA4F180F-7220-4F05-B300-DD118256FEC8}">
  <ds:schemaRef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C9E2C78B-494A-455D-B35E-0545BB93E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92146</TotalTime>
  <Words>7991</Words>
  <Application>Microsoft Macintosh PowerPoint</Application>
  <PresentationFormat>Widescreen</PresentationFormat>
  <Paragraphs>1953</Paragraphs>
  <Slides>56</Slides>
  <Notes>0</Notes>
  <HiddenSlides>0</HiddenSlides>
  <MMClips>0</MMClips>
  <ScaleCrop>false</ScaleCrop>
  <HeadingPairs>
    <vt:vector size="8" baseType="variant">
      <vt:variant>
        <vt:lpstr>Fonts Used</vt:lpstr>
      </vt:variant>
      <vt:variant>
        <vt:i4>13</vt:i4>
      </vt:variant>
      <vt:variant>
        <vt:lpstr>Theme</vt:lpstr>
      </vt:variant>
      <vt:variant>
        <vt:i4>24</vt:i4>
      </vt:variant>
      <vt:variant>
        <vt:lpstr>Embedded OLE Servers</vt:lpstr>
      </vt:variant>
      <vt:variant>
        <vt:i4>1</vt:i4>
      </vt:variant>
      <vt:variant>
        <vt:lpstr>Slide Titles</vt:lpstr>
      </vt:variant>
      <vt:variant>
        <vt:i4>56</vt:i4>
      </vt:variant>
    </vt:vector>
  </HeadingPairs>
  <TitlesOfParts>
    <vt:vector size="94" baseType="lpstr">
      <vt:lpstr>Brush Script MT</vt:lpstr>
      <vt:lpstr>Nanum Brush Script</vt:lpstr>
      <vt:lpstr>Nanum Pen Script</vt:lpstr>
      <vt:lpstr>Algerian</vt:lpstr>
      <vt:lpstr>Arial</vt:lpstr>
      <vt:lpstr>Calibri</vt:lpstr>
      <vt:lpstr>Comic Sans MS</vt:lpstr>
      <vt:lpstr>Courier</vt:lpstr>
      <vt:lpstr>Courier New</vt:lpstr>
      <vt:lpstr>Times</vt:lpstr>
      <vt:lpstr>Times New Roman</vt:lpstr>
      <vt:lpstr>Trebuchet MS</vt:lpstr>
      <vt:lpstr>Wingdings</vt:lpstr>
      <vt:lpstr>CitiBanamex_corporate_template_091212</vt:lpstr>
      <vt:lpstr>Blank</vt:lpstr>
      <vt:lpstr>1_Blank</vt:lpstr>
      <vt:lpstr>3_CitiBanamex_corporate_template_091212</vt:lpstr>
      <vt:lpstr>4_CitiBanamex_corporate_template_091212</vt:lpstr>
      <vt:lpstr>2_Blank</vt:lpstr>
      <vt:lpstr>6_CitiBanamex_corporate_template_091212</vt:lpstr>
      <vt:lpstr>10_CitiBanamex_corporate_template_091212</vt:lpstr>
      <vt:lpstr>11_CitiBanamex_corporate_template_091212</vt:lpstr>
      <vt:lpstr>CITIBanamex-MX2020 Grid 16:9</vt:lpstr>
      <vt:lpstr>4_Blank</vt:lpstr>
      <vt:lpstr>5_Blank</vt:lpstr>
      <vt:lpstr>Citi Consumer PPT Template</vt:lpstr>
      <vt:lpstr>2_Citi Consumer PPT Template</vt:lpstr>
      <vt:lpstr>3_Citi Consumer PPT Template</vt:lpstr>
      <vt:lpstr>6_Blank</vt:lpstr>
      <vt:lpstr>9_Blank</vt:lpstr>
      <vt:lpstr>1_CITIBanamex-MX2020 Grid 16:9</vt:lpstr>
      <vt:lpstr>7_Blank</vt:lpstr>
      <vt:lpstr>10_Blank</vt:lpstr>
      <vt:lpstr>14_Blank</vt:lpstr>
      <vt:lpstr>16_Blank</vt:lpstr>
      <vt:lpstr>20_Blank</vt:lpstr>
      <vt:lpstr>22_Blank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Gascon, Gerardo</dc:creator>
  <cp:lastModifiedBy>Susana Edith Barrientos</cp:lastModifiedBy>
  <cp:revision>3230</cp:revision>
  <cp:lastPrinted>2019-07-10T17:41:46Z</cp:lastPrinted>
  <dcterms:created xsi:type="dcterms:W3CDTF">2017-07-20T18:35:30Z</dcterms:created>
  <dcterms:modified xsi:type="dcterms:W3CDTF">2019-08-09T22:21:25Z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0x0101007BB6DAF26F1FA34C9968937CFA030B63</vt:lpwstr>
  </property>
</Properties>
</file>